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vml" ContentType="application/vnd.openxmlformats-officedocument.vmlDrawin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activeX/activeX1.xml" ContentType="application/vnd.ms-office.activeX+xml"/>
  <Override PartName="/ppt/notesSlides/notesSlide1.xml" ContentType="application/vnd.openxmlformats-officedocument.presentationml.notesSlide+xml"/>
  <Override PartName="/ppt/activeX/activeX2.xml" ContentType="application/vnd.ms-office.activeX+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72" r:id="rId1"/>
  </p:sldMasterIdLst>
  <p:notesMasterIdLst>
    <p:notesMasterId r:id="rId23"/>
  </p:notesMasterIdLst>
  <p:sldIdLst>
    <p:sldId id="256" r:id="rId2"/>
    <p:sldId id="257" r:id="rId3"/>
    <p:sldId id="258" r:id="rId4"/>
    <p:sldId id="266" r:id="rId5"/>
    <p:sldId id="267" r:id="rId6"/>
    <p:sldId id="268" r:id="rId7"/>
    <p:sldId id="259" r:id="rId8"/>
    <p:sldId id="260" r:id="rId9"/>
    <p:sldId id="269" r:id="rId10"/>
    <p:sldId id="275" r:id="rId11"/>
    <p:sldId id="261" r:id="rId12"/>
    <p:sldId id="263" r:id="rId13"/>
    <p:sldId id="262" r:id="rId14"/>
    <p:sldId id="276" r:id="rId15"/>
    <p:sldId id="264" r:id="rId16"/>
    <p:sldId id="265" r:id="rId17"/>
    <p:sldId id="270" r:id="rId18"/>
    <p:sldId id="271" r:id="rId19"/>
    <p:sldId id="272" r:id="rId20"/>
    <p:sldId id="273" r:id="rId21"/>
    <p:sldId id="274" r:id="rId22"/>
  </p:sldIdLst>
  <p:sldSz cx="9144000" cy="6858000" type="screen4x3"/>
  <p:notesSz cx="6858000" cy="9144000"/>
  <p:defaultTextStyle>
    <a:defPPr>
      <a:defRPr lang="en-US"/>
    </a:defPPr>
    <a:lvl1pPr algn="l" rtl="0" fontAlgn="base">
      <a:spcBef>
        <a:spcPct val="0"/>
      </a:spcBef>
      <a:spcAft>
        <a:spcPct val="0"/>
      </a:spcAft>
      <a:defRPr kern="1200">
        <a:solidFill>
          <a:schemeClr val="tx1"/>
        </a:solidFill>
        <a:latin typeface="Arial" charset="0"/>
        <a:ea typeface="ＭＳ Ｐゴシック" pitchFamily="34" charset="-128"/>
        <a:cs typeface="+mn-cs"/>
      </a:defRPr>
    </a:lvl1pPr>
    <a:lvl2pPr marL="457200" algn="l" rtl="0" fontAlgn="base">
      <a:spcBef>
        <a:spcPct val="0"/>
      </a:spcBef>
      <a:spcAft>
        <a:spcPct val="0"/>
      </a:spcAft>
      <a:defRPr kern="1200">
        <a:solidFill>
          <a:schemeClr val="tx1"/>
        </a:solidFill>
        <a:latin typeface="Arial" charset="0"/>
        <a:ea typeface="ＭＳ Ｐゴシック" pitchFamily="34" charset="-128"/>
        <a:cs typeface="+mn-cs"/>
      </a:defRPr>
    </a:lvl2pPr>
    <a:lvl3pPr marL="914400" algn="l" rtl="0" fontAlgn="base">
      <a:spcBef>
        <a:spcPct val="0"/>
      </a:spcBef>
      <a:spcAft>
        <a:spcPct val="0"/>
      </a:spcAft>
      <a:defRPr kern="1200">
        <a:solidFill>
          <a:schemeClr val="tx1"/>
        </a:solidFill>
        <a:latin typeface="Arial" charset="0"/>
        <a:ea typeface="ＭＳ Ｐゴシック" pitchFamily="34" charset="-128"/>
        <a:cs typeface="+mn-cs"/>
      </a:defRPr>
    </a:lvl3pPr>
    <a:lvl4pPr marL="1371600" algn="l" rtl="0" fontAlgn="base">
      <a:spcBef>
        <a:spcPct val="0"/>
      </a:spcBef>
      <a:spcAft>
        <a:spcPct val="0"/>
      </a:spcAft>
      <a:defRPr kern="1200">
        <a:solidFill>
          <a:schemeClr val="tx1"/>
        </a:solidFill>
        <a:latin typeface="Arial" charset="0"/>
        <a:ea typeface="ＭＳ Ｐゴシック" pitchFamily="34" charset="-128"/>
        <a:cs typeface="+mn-cs"/>
      </a:defRPr>
    </a:lvl4pPr>
    <a:lvl5pPr marL="1828800" algn="l" rtl="0" fontAlgn="base">
      <a:spcBef>
        <a:spcPct val="0"/>
      </a:spcBef>
      <a:spcAft>
        <a:spcPct val="0"/>
      </a:spcAft>
      <a:defRPr kern="1200">
        <a:solidFill>
          <a:schemeClr val="tx1"/>
        </a:solidFill>
        <a:latin typeface="Arial" charset="0"/>
        <a:ea typeface="ＭＳ Ｐゴシック" pitchFamily="34" charset="-128"/>
        <a:cs typeface="+mn-cs"/>
      </a:defRPr>
    </a:lvl5pPr>
    <a:lvl6pPr marL="2286000" algn="l" defTabSz="914400" rtl="0" eaLnBrk="1" latinLnBrk="0" hangingPunct="1">
      <a:defRPr kern="1200">
        <a:solidFill>
          <a:schemeClr val="tx1"/>
        </a:solidFill>
        <a:latin typeface="Arial" charset="0"/>
        <a:ea typeface="ＭＳ Ｐゴシック" pitchFamily="34" charset="-128"/>
        <a:cs typeface="+mn-cs"/>
      </a:defRPr>
    </a:lvl6pPr>
    <a:lvl7pPr marL="2743200" algn="l" defTabSz="914400" rtl="0" eaLnBrk="1" latinLnBrk="0" hangingPunct="1">
      <a:defRPr kern="1200">
        <a:solidFill>
          <a:schemeClr val="tx1"/>
        </a:solidFill>
        <a:latin typeface="Arial" charset="0"/>
        <a:ea typeface="ＭＳ Ｐゴシック" pitchFamily="34" charset="-128"/>
        <a:cs typeface="+mn-cs"/>
      </a:defRPr>
    </a:lvl7pPr>
    <a:lvl8pPr marL="3200400" algn="l" defTabSz="914400" rtl="0" eaLnBrk="1" latinLnBrk="0" hangingPunct="1">
      <a:defRPr kern="1200">
        <a:solidFill>
          <a:schemeClr val="tx1"/>
        </a:solidFill>
        <a:latin typeface="Arial" charset="0"/>
        <a:ea typeface="ＭＳ Ｐゴシック" pitchFamily="34" charset="-128"/>
        <a:cs typeface="+mn-cs"/>
      </a:defRPr>
    </a:lvl8pPr>
    <a:lvl9pPr marL="3657600" algn="l" defTabSz="914400" rtl="0" eaLnBrk="1" latinLnBrk="0" hangingPunct="1">
      <a:defRPr kern="1200">
        <a:solidFill>
          <a:schemeClr val="tx1"/>
        </a:solidFill>
        <a:latin typeface="Arial" charset="0"/>
        <a:ea typeface="ＭＳ Ｐゴシック" pitchFamily="34" charset="-128"/>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46" d="100"/>
          <a:sy n="46" d="100"/>
        </p:scale>
        <p:origin x="-1206" y="-10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activeX/activeX1.xml><?xml version="1.0" encoding="utf-8"?>
<ax:ocx xmlns:ax="http://schemas.microsoft.com/office/2006/activeX" xmlns:r="http://schemas.openxmlformats.org/officeDocument/2006/relationships" ax:classid="{D27CDB6E-AE6D-11CF-96B8-444553540000}" ax:persistence="persistPropertyBag">
  <ax:ocxPr ax:name="_cx" ax:value="21806"/>
  <ax:ocxPr ax:name="_cy" ax:value="15663"/>
  <ax:ocxPr ax:name="FlashVars" ax:value=""/>
  <ax:ocxPr ax:name="Movie" ax:value="http://www.youtube.com/v/xk8oMyNMsyM"/>
  <ax:ocxPr ax:name="Src" ax:value="http://www.youtube.com/v/xk8oMyNMsyM"/>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activeX/activeX2.xml><?xml version="1.0" encoding="utf-8"?>
<ax:ocx xmlns:ax="http://schemas.microsoft.com/office/2006/activeX" xmlns:r="http://schemas.openxmlformats.org/officeDocument/2006/relationships" ax:classid="{D27CDB6E-AE6D-11CF-96B8-444553540000}" ax:persistence="persistPropertyBag">
  <ax:ocxPr ax:name="_cx" ax:value="20316"/>
  <ax:ocxPr ax:name="_cy" ax:value="14393"/>
  <ax:ocxPr ax:name="FlashVars" ax:value=""/>
  <ax:ocxPr ax:name="Movie" ax:value="http://www.youtube.com/v/g7LF5II0wIY"/>
  <ax:ocxPr ax:name="Src" ax:value="http://www.youtube.com/v/g7LF5II0wIY"/>
  <ax:ocxPr ax:name="WMode" ax:value="Window"/>
  <ax:ocxPr ax:name="Play" ax:value="0"/>
  <ax:ocxPr ax:name="Loop" ax:value="-1"/>
  <ax:ocxPr ax:name="Quality" ax:value="High"/>
  <ax:ocxPr ax:name="SAlign" ax:value="LT"/>
  <ax:ocxPr ax:name="Menu" ax:value="-1"/>
  <ax:ocxPr ax:name="Base" ax:value=""/>
  <ax:ocxPr ax:name="AllowScriptAccess" ax:value=""/>
  <ax:ocxPr ax:name="Scale" ax:value="NoScale"/>
  <ax:ocxPr ax:name="DeviceFont" ax:value="0"/>
  <ax:ocxPr ax:name="EmbedMovie" ax:value="0"/>
  <ax:ocxPr ax:name="BGColor" ax:value=""/>
  <ax:ocxPr ax:name="SWRemote" ax:value=""/>
  <ax:ocxPr ax:name="MovieData" ax:value=""/>
  <ax:ocxPr ax:name="SeamlessTabbing" ax:value="1"/>
  <ax:ocxPr ax:name="Profile" ax:value="0"/>
  <ax:ocxPr ax:name="ProfileAddress" ax:value=""/>
  <ax:ocxPr ax:name="ProfilePort" ax:value="0"/>
  <ax:ocxPr ax:name="AllowNetworking" ax:value="all"/>
  <ax:ocxPr ax:name="AllowFullScreen" ax:value="false"/>
</ax:ocx>
</file>

<file path=ppt/drawings/_rels/vmlDrawing1.vml.rels><?xml version="1.0" encoding="UTF-8" standalone="yes"?>
<Relationships xmlns="http://schemas.openxmlformats.org/package/2006/relationships"><Relationship Id="rId1" Type="http://schemas.openxmlformats.org/officeDocument/2006/relationships/image" Target="../media/image8.png"/></Relationships>
</file>

<file path=ppt/drawings/_rels/vmlDrawing2.vml.rels><?xml version="1.0" encoding="UTF-8" standalone="yes"?>
<Relationships xmlns="http://schemas.openxmlformats.org/package/2006/relationships"><Relationship Id="rId1" Type="http://schemas.openxmlformats.org/officeDocument/2006/relationships/image" Target="../media/image12.png"/></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A703B9A2-145C-4A96-8DA2-09E11873312D}" type="datetimeFigureOut">
              <a:rPr lang="en-US" smtClean="0"/>
              <a:t>2/19/2014</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A798913F-8180-4833-BB6F-47A2C48083CA}" type="slidenum">
              <a:rPr lang="en-US" smtClean="0"/>
              <a:t>‹#›</a:t>
            </a:fld>
            <a:endParaRPr lang="en-US"/>
          </a:p>
        </p:txBody>
      </p:sp>
    </p:spTree>
    <p:extLst>
      <p:ext uri="{BB962C8B-B14F-4D97-AF65-F5344CB8AC3E}">
        <p14:creationId xmlns:p14="http://schemas.microsoft.com/office/powerpoint/2010/main" val="52138851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Video frame</a:t>
            </a:r>
            <a:r>
              <a:rPr lang="en-US" baseline="0" dirty="0" smtClean="0"/>
              <a:t> is visible in slideshow mode.</a:t>
            </a:r>
            <a:endParaRPr lang="en-US" dirty="0"/>
          </a:p>
        </p:txBody>
      </p:sp>
      <p:sp>
        <p:nvSpPr>
          <p:cNvPr id="4" name="Slide Number Placeholder 3"/>
          <p:cNvSpPr>
            <a:spLocks noGrp="1"/>
          </p:cNvSpPr>
          <p:nvPr>
            <p:ph type="sldNum" sz="quarter" idx="10"/>
          </p:nvPr>
        </p:nvSpPr>
        <p:spPr/>
        <p:txBody>
          <a:bodyPr/>
          <a:lstStyle/>
          <a:p>
            <a:fld id="{A798913F-8180-4833-BB6F-47A2C48083CA}" type="slidenum">
              <a:rPr lang="en-US" smtClean="0"/>
              <a:t>10</a:t>
            </a:fld>
            <a:endParaRPr lang="en-US"/>
          </a:p>
        </p:txBody>
      </p:sp>
    </p:spTree>
    <p:extLst>
      <p:ext uri="{BB962C8B-B14F-4D97-AF65-F5344CB8AC3E}">
        <p14:creationId xmlns:p14="http://schemas.microsoft.com/office/powerpoint/2010/main" val="326249800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4" name="Rectangle 3"/>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5" name="Rectangle 4"/>
          <p:cNvSpPr/>
          <p:nvPr/>
        </p:nvSpPr>
        <p:spPr>
          <a:xfrm>
            <a:off x="309563" y="681038"/>
            <a:ext cx="4603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6" name="Rectangle 5"/>
          <p:cNvSpPr/>
          <p:nvPr/>
        </p:nvSpPr>
        <p:spPr>
          <a:xfrm>
            <a:off x="268288" y="681038"/>
            <a:ext cx="2857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7" name="Rectangle 6"/>
          <p:cNvSpPr/>
          <p:nvPr/>
        </p:nvSpPr>
        <p:spPr>
          <a:xfrm>
            <a:off x="249238"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0" name="Rectangle 9"/>
          <p:cNvSpPr/>
          <p:nvPr/>
        </p:nvSpPr>
        <p:spPr>
          <a:xfrm>
            <a:off x="222250" y="681038"/>
            <a:ext cx="793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1" name="Rectangle 10"/>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2" name="Rectangle 11"/>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3" name="Rectangle 12"/>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4" name="Rectangle 13"/>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8" name="Title 7"/>
          <p:cNvSpPr>
            <a:spLocks noGrp="1"/>
          </p:cNvSpPr>
          <p:nvPr>
            <p:ph type="ctrTitle"/>
          </p:nvPr>
        </p:nvSpPr>
        <p:spPr>
          <a:xfrm>
            <a:off x="914400" y="4343400"/>
            <a:ext cx="7772400" cy="1975104"/>
          </a:xfrm>
        </p:spPr>
        <p:txBody>
          <a:bodyPr/>
          <a:lstStyle>
            <a:lvl1pPr marR="9144" algn="l">
              <a:defRPr sz="4000" b="1" cap="all" spc="0" baseline="0">
                <a:effectLst>
                  <a:reflection blurRad="12700" stA="34000" endA="740" endPos="53000" dir="5400000" sy="-100000" algn="bl" rotWithShape="0"/>
                </a:effectLst>
              </a:defRPr>
            </a:lvl1pPr>
            <a:extLst/>
          </a:lstStyle>
          <a:p>
            <a:r>
              <a:rPr lang="en-US" smtClean="0"/>
              <a:t>Click to edit Master title style</a:t>
            </a:r>
            <a:endParaRPr lang="en-US"/>
          </a:p>
        </p:txBody>
      </p:sp>
      <p:sp>
        <p:nvSpPr>
          <p:cNvPr id="9" name="Subtitle 8"/>
          <p:cNvSpPr>
            <a:spLocks noGrp="1"/>
          </p:cNvSpPr>
          <p:nvPr>
            <p:ph type="subTitle" idx="1"/>
          </p:nvPr>
        </p:nvSpPr>
        <p:spPr>
          <a:xfrm>
            <a:off x="914400" y="2834640"/>
            <a:ext cx="7772400" cy="1508760"/>
          </a:xfrm>
        </p:spPr>
        <p:txBody>
          <a:bodyPr lIns="100584" anchor="b"/>
          <a:lstStyle>
            <a:lvl1pPr marL="0" indent="0" algn="l">
              <a:spcBef>
                <a:spcPts val="0"/>
              </a:spcBef>
              <a:buNone/>
              <a:defRPr sz="2000">
                <a:solidFill>
                  <a:schemeClr val="tx1"/>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extLst/>
          </a:lstStyle>
          <a:p>
            <a:r>
              <a:rPr lang="en-US" smtClean="0"/>
              <a:t>Click to edit Master subtitle style</a:t>
            </a:r>
            <a:endParaRPr lang="en-US"/>
          </a:p>
        </p:txBody>
      </p:sp>
      <p:sp>
        <p:nvSpPr>
          <p:cNvPr id="15" name="Date Placeholder 27"/>
          <p:cNvSpPr>
            <a:spLocks noGrp="1"/>
          </p:cNvSpPr>
          <p:nvPr>
            <p:ph type="dt" sz="half" idx="10"/>
          </p:nvPr>
        </p:nvSpPr>
        <p:spPr/>
        <p:txBody>
          <a:bodyPr/>
          <a:lstStyle>
            <a:lvl1pPr>
              <a:defRPr/>
            </a:lvl1pPr>
          </a:lstStyle>
          <a:p>
            <a:fld id="{F48AA345-91B8-4DEB-BF90-7F2EB3EF83F0}" type="datetimeFigureOut">
              <a:rPr lang="en-US" altLang="en-US"/>
              <a:pPr/>
              <a:t>2/19/2014</a:t>
            </a:fld>
            <a:endParaRPr lang="en-US" altLang="en-US"/>
          </a:p>
        </p:txBody>
      </p:sp>
      <p:sp>
        <p:nvSpPr>
          <p:cNvPr id="16" name="Footer Placeholder 16"/>
          <p:cNvSpPr>
            <a:spLocks noGrp="1"/>
          </p:cNvSpPr>
          <p:nvPr>
            <p:ph type="ftr" sz="quarter" idx="11"/>
          </p:nvPr>
        </p:nvSpPr>
        <p:spPr/>
        <p:txBody>
          <a:bodyPr/>
          <a:lstStyle>
            <a:lvl1pPr>
              <a:defRPr/>
            </a:lvl1pPr>
          </a:lstStyle>
          <a:p>
            <a:endParaRPr lang="en-US"/>
          </a:p>
        </p:txBody>
      </p:sp>
      <p:sp>
        <p:nvSpPr>
          <p:cNvPr id="17" name="Slide Number Placeholder 28"/>
          <p:cNvSpPr>
            <a:spLocks noGrp="1"/>
          </p:cNvSpPr>
          <p:nvPr>
            <p:ph type="sldNum" sz="quarter" idx="12"/>
          </p:nvPr>
        </p:nvSpPr>
        <p:spPr/>
        <p:txBody>
          <a:bodyPr/>
          <a:lstStyle>
            <a:lvl1pPr>
              <a:defRPr/>
            </a:lvl1pPr>
          </a:lstStyle>
          <a:p>
            <a:fld id="{28EB56B4-DCBE-452C-984D-77A8BAD71CAC}" type="slidenum">
              <a:rPr lang="en-US" altLang="en-US"/>
              <a:pPr/>
              <a:t>‹#›</a:t>
            </a:fld>
            <a:endParaRPr lang="en-US" altLang="en-US"/>
          </a:p>
        </p:txBody>
      </p:sp>
    </p:spTree>
    <p:extLst>
      <p:ext uri="{BB962C8B-B14F-4D97-AF65-F5344CB8AC3E}">
        <p14:creationId xmlns:p14="http://schemas.microsoft.com/office/powerpoint/2010/main" val="230266853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Content Placeholder 2"/>
          <p:cNvSpPr>
            <a:spLocks noGrp="1"/>
          </p:cNvSpPr>
          <p:nvPr>
            <p:ph idx="1"/>
          </p:nvPr>
        </p:nvSpPr>
        <p:spPr/>
        <p:txBody>
          <a:bodyPr/>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6B5E69FB-1C34-409F-A7C1-7BD7FBF4EA43}" type="datetimeFigureOut">
              <a:rPr lang="en-US" altLang="en-US"/>
              <a:pPr/>
              <a:t>2/19/2014</a:t>
            </a:fld>
            <a:endParaRPr lang="en-US" altLang="en-US"/>
          </a:p>
        </p:txBody>
      </p:sp>
      <p:sp>
        <p:nvSpPr>
          <p:cNvPr id="5" name="Footer Placeholder 2"/>
          <p:cNvSpPr>
            <a:spLocks noGrp="1"/>
          </p:cNvSpPr>
          <p:nvPr>
            <p:ph type="ftr" sz="quarter" idx="11"/>
          </p:nvPr>
        </p:nvSpPr>
        <p:spPr/>
        <p:txBody>
          <a:bodyPr/>
          <a:lstStyle>
            <a:lvl1pPr>
              <a:defRPr/>
            </a:lvl1pPr>
          </a:lstStyle>
          <a:p>
            <a:endParaRPr lang="en-US"/>
          </a:p>
        </p:txBody>
      </p:sp>
      <p:sp>
        <p:nvSpPr>
          <p:cNvPr id="6" name="Slide Number Placeholder 22"/>
          <p:cNvSpPr>
            <a:spLocks noGrp="1"/>
          </p:cNvSpPr>
          <p:nvPr>
            <p:ph type="sldNum" sz="quarter" idx="12"/>
          </p:nvPr>
        </p:nvSpPr>
        <p:spPr/>
        <p:txBody>
          <a:bodyPr/>
          <a:lstStyle>
            <a:lvl1pPr>
              <a:defRPr/>
            </a:lvl1pPr>
          </a:lstStyle>
          <a:p>
            <a:fld id="{749C4D08-4477-4C6E-B7BD-4A4802C7CF17}" type="slidenum">
              <a:rPr lang="en-US" altLang="en-US"/>
              <a:pPr/>
              <a:t>‹#›</a:t>
            </a:fld>
            <a:endParaRPr lang="en-US" altLang="en-US"/>
          </a:p>
        </p:txBody>
      </p:sp>
    </p:spTree>
    <p:extLst>
      <p:ext uri="{BB962C8B-B14F-4D97-AF65-F5344CB8AC3E}">
        <p14:creationId xmlns:p14="http://schemas.microsoft.com/office/powerpoint/2010/main" val="3512481524"/>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4" name="Freeform 17"/>
          <p:cNvSpPr>
            <a:spLocks/>
          </p:cNvSpPr>
          <p:nvPr/>
        </p:nvSpPr>
        <p:spPr bwMode="auto">
          <a:xfrm>
            <a:off x="4829175" y="1073150"/>
            <a:ext cx="4321175" cy="5791200"/>
          </a:xfrm>
          <a:custGeom>
            <a:avLst/>
            <a:gdLst>
              <a:gd name="T0" fmla="*/ 0 w 2736"/>
              <a:gd name="T1" fmla="*/ 5791200 h 3648"/>
              <a:gd name="T2" fmla="*/ 1137151 w 2736"/>
              <a:gd name="T3" fmla="*/ 3200400 h 3648"/>
              <a:gd name="T4" fmla="*/ 4321175 w 2736"/>
              <a:gd name="T5" fmla="*/ 0 h 3648"/>
              <a:gd name="T6" fmla="*/ 4321175 w 2736"/>
              <a:gd name="T7" fmla="*/ 152400 h 3648"/>
              <a:gd name="T8" fmla="*/ 1175056 w 2736"/>
              <a:gd name="T9" fmla="*/ 3235325 h 3648"/>
              <a:gd name="T10" fmla="*/ 75810 w 2736"/>
              <a:gd name="T11" fmla="*/ 5791200 h 3648"/>
              <a:gd name="T12" fmla="*/ 0 w 2736"/>
              <a:gd name="T13" fmla="*/ 5791200 h 3648"/>
              <a:gd name="T14" fmla="*/ 0 60000 65536"/>
              <a:gd name="T15" fmla="*/ 0 60000 65536"/>
              <a:gd name="T16" fmla="*/ 0 60000 65536"/>
              <a:gd name="T17" fmla="*/ 0 60000 65536"/>
              <a:gd name="T18" fmla="*/ 0 60000 65536"/>
              <a:gd name="T19" fmla="*/ 0 60000 65536"/>
              <a:gd name="T20" fmla="*/ 0 60000 65536"/>
              <a:gd name="T21" fmla="*/ 0 w 2736"/>
              <a:gd name="T22" fmla="*/ 0 h 3648"/>
              <a:gd name="T23" fmla="*/ 2736 w 2736"/>
              <a:gd name="T24" fmla="*/ 3648 h 364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2736" h="3648">
                <a:moveTo>
                  <a:pt x="0" y="3648"/>
                </a:moveTo>
                <a:lnTo>
                  <a:pt x="720" y="2016"/>
                </a:lnTo>
                <a:lnTo>
                  <a:pt x="2736" y="672"/>
                </a:lnTo>
                <a:lnTo>
                  <a:pt x="2736" y="720"/>
                </a:lnTo>
                <a:lnTo>
                  <a:pt x="744" y="2038"/>
                </a:lnTo>
                <a:lnTo>
                  <a:pt x="48" y="3648"/>
                </a:lnTo>
                <a:lnTo>
                  <a:pt x="0" y="3648"/>
                </a:lnTo>
                <a:close/>
              </a:path>
            </a:pathLst>
          </a:custGeom>
          <a:noFill/>
          <a:ln w="3175" cap="flat" cmpd="sng">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5" name="Freeform 18"/>
          <p:cNvSpPr>
            <a:spLocks/>
          </p:cNvSpPr>
          <p:nvPr/>
        </p:nvSpPr>
        <p:spPr bwMode="auto">
          <a:xfrm>
            <a:off x="374650" y="0"/>
            <a:ext cx="5513388" cy="6615113"/>
          </a:xfrm>
          <a:custGeom>
            <a:avLst/>
            <a:gdLst>
              <a:gd name="T0" fmla="*/ 0 w 3504"/>
              <a:gd name="T1" fmla="*/ 6538193 h 4128"/>
              <a:gd name="T2" fmla="*/ 0 w 3504"/>
              <a:gd name="T3" fmla="*/ 6615113 h 4128"/>
              <a:gd name="T4" fmla="*/ 5513388 w 3504"/>
              <a:gd name="T5" fmla="*/ 4230596 h 4128"/>
              <a:gd name="T6" fmla="*/ 4531552 w 3504"/>
              <a:gd name="T7" fmla="*/ 0 h 4128"/>
              <a:gd name="T8" fmla="*/ 4456026 w 3504"/>
              <a:gd name="T9" fmla="*/ 0 h 4128"/>
              <a:gd name="T10" fmla="*/ 5452023 w 3504"/>
              <a:gd name="T11" fmla="*/ 4196943 h 4128"/>
              <a:gd name="T12" fmla="*/ 0 w 3504"/>
              <a:gd name="T13" fmla="*/ 6538193 h 4128"/>
              <a:gd name="T14" fmla="*/ 0 60000 65536"/>
              <a:gd name="T15" fmla="*/ 0 60000 65536"/>
              <a:gd name="T16" fmla="*/ 0 60000 65536"/>
              <a:gd name="T17" fmla="*/ 0 60000 65536"/>
              <a:gd name="T18" fmla="*/ 0 60000 65536"/>
              <a:gd name="T19" fmla="*/ 0 60000 65536"/>
              <a:gd name="T20" fmla="*/ 0 60000 65536"/>
              <a:gd name="T21" fmla="*/ 0 w 3504"/>
              <a:gd name="T22" fmla="*/ 0 h 4128"/>
              <a:gd name="T23" fmla="*/ 3504 w 3504"/>
              <a:gd name="T24" fmla="*/ 4128 h 4128"/>
            </a:gdLst>
            <a:ahLst/>
            <a:cxnLst>
              <a:cxn ang="T14">
                <a:pos x="T0" y="T1"/>
              </a:cxn>
              <a:cxn ang="T15">
                <a:pos x="T2" y="T3"/>
              </a:cxn>
              <a:cxn ang="T16">
                <a:pos x="T4" y="T5"/>
              </a:cxn>
              <a:cxn ang="T17">
                <a:pos x="T6" y="T7"/>
              </a:cxn>
              <a:cxn ang="T18">
                <a:pos x="T8" y="T9"/>
              </a:cxn>
              <a:cxn ang="T19">
                <a:pos x="T10" y="T11"/>
              </a:cxn>
              <a:cxn ang="T20">
                <a:pos x="T12" y="T13"/>
              </a:cxn>
            </a:cxnLst>
            <a:rect l="T21" t="T22" r="T23" b="T24"/>
            <a:pathLst>
              <a:path w="3504" h="4128">
                <a:moveTo>
                  <a:pt x="0" y="4080"/>
                </a:moveTo>
                <a:lnTo>
                  <a:pt x="0" y="4128"/>
                </a:lnTo>
                <a:lnTo>
                  <a:pt x="3504" y="2640"/>
                </a:lnTo>
                <a:lnTo>
                  <a:pt x="2880" y="0"/>
                </a:lnTo>
                <a:lnTo>
                  <a:pt x="2832" y="0"/>
                </a:lnTo>
                <a:lnTo>
                  <a:pt x="3465" y="2619"/>
                </a:lnTo>
                <a:lnTo>
                  <a:pt x="0" y="4080"/>
                </a:lnTo>
                <a:close/>
              </a:path>
            </a:pathLst>
          </a:custGeom>
          <a:noFill/>
          <a:ln w="3175" cap="flat" cmpd="sng">
            <a:solidFill>
              <a:schemeClr val="accent2">
                <a:alpha val="52940"/>
              </a:schemeClr>
            </a:solidFill>
            <a:prstDash val="solid"/>
            <a:round/>
            <a:headEnd type="none" w="med" len="med"/>
            <a:tailEnd type="none" w="med" len="med"/>
          </a:ln>
          <a:extLst>
            <a:ext uri="{909E8E84-426E-40DD-AFC4-6F175D3DCCD1}">
              <a14:hiddenFill xmlns:a14="http://schemas.microsoft.com/office/drawing/2010/main">
                <a:solidFill>
                  <a:srgbClr val="FFFFFF"/>
                </a:solidFill>
              </a14:hiddenFill>
            </a:ext>
          </a:extLst>
        </p:spPr>
        <p:txBody>
          <a:bodyPr/>
          <a:lstStyle/>
          <a:p>
            <a:endParaRPr lang="en-US"/>
          </a:p>
        </p:txBody>
      </p:sp>
      <p:sp>
        <p:nvSpPr>
          <p:cNvPr id="6" name="Freeform 5"/>
          <p:cNvSpPr>
            <a:spLocks/>
          </p:cNvSpPr>
          <p:nvPr/>
        </p:nvSpPr>
        <p:spPr bwMode="auto">
          <a:xfrm rot="5236414">
            <a:off x="4461669" y="1483519"/>
            <a:ext cx="4114800" cy="1189038"/>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7" name="Freeform 6"/>
          <p:cNvSpPr>
            <a:spLocks/>
          </p:cNvSpPr>
          <p:nvPr/>
        </p:nvSpPr>
        <p:spPr bwMode="auto">
          <a:xfrm>
            <a:off x="5943600" y="0"/>
            <a:ext cx="2743200" cy="4267200"/>
          </a:xfrm>
          <a:custGeom>
            <a:avLst>
              <a:gd name="A1" fmla="val 0"/>
              <a:gd name="A2" fmla="val 0"/>
              <a:gd name="A3" fmla="val 0"/>
              <a:gd name="A4" fmla="val 0"/>
              <a:gd name="A5" fmla="val 0"/>
              <a:gd name="A6" fmla="val 0"/>
              <a:gd name="A7" fmla="val 0"/>
              <a:gd name="A8" fmla="val 0"/>
            </a:avLst>
            <a:gdLst/>
            <a:ahLst/>
            <a:cxnLst>
              <a:cxn ang="0">
                <a:pos x="1104" y="0"/>
              </a:cxn>
              <a:cxn ang="0">
                <a:pos x="1728" y="0"/>
              </a:cxn>
              <a:cxn ang="0">
                <a:pos x="0" y="2688"/>
              </a:cxn>
              <a:cxn ang="0">
                <a:pos x="1104" y="0"/>
              </a:cxn>
            </a:cxnLst>
            <a:rect l="0" t="0" r="0" b="0"/>
            <a:pathLst>
              <a:path w="1728" h="2688">
                <a:moveTo>
                  <a:pt x="1104" y="0"/>
                </a:moveTo>
                <a:lnTo>
                  <a:pt x="1728" y="0"/>
                </a:lnTo>
                <a:lnTo>
                  <a:pt x="0" y="2688"/>
                </a:lnTo>
                <a:lnTo>
                  <a:pt x="110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8" name="Freeform 7"/>
          <p:cNvSpPr>
            <a:spLocks/>
          </p:cNvSpPr>
          <p:nvPr/>
        </p:nvSpPr>
        <p:spPr bwMode="auto">
          <a:xfrm>
            <a:off x="5943600" y="4267200"/>
            <a:ext cx="3200400" cy="1143000"/>
          </a:xfrm>
          <a:custGeom>
            <a:avLst>
              <a:gd name="A1" fmla="val 0"/>
              <a:gd name="A2" fmla="val 0"/>
              <a:gd name="A3" fmla="val 0"/>
              <a:gd name="A4" fmla="val 0"/>
              <a:gd name="A5" fmla="val 0"/>
              <a:gd name="A6" fmla="val 0"/>
              <a:gd name="A7" fmla="val 0"/>
              <a:gd name="A8" fmla="val 0"/>
            </a:avLst>
            <a:gdLst/>
            <a:ahLst/>
            <a:cxnLst>
              <a:cxn ang="0">
                <a:pos x="0" y="0"/>
              </a:cxn>
              <a:cxn ang="0">
                <a:pos x="2016" y="240"/>
              </a:cxn>
              <a:cxn ang="0">
                <a:pos x="2016" y="720"/>
              </a:cxn>
              <a:cxn ang="0">
                <a:pos x="0" y="0"/>
              </a:cxn>
            </a:cxnLst>
            <a:rect l="0" t="0" r="0" b="0"/>
            <a:pathLst>
              <a:path w="2016" h="720">
                <a:moveTo>
                  <a:pt x="0" y="0"/>
                </a:moveTo>
                <a:lnTo>
                  <a:pt x="2016" y="240"/>
                </a:lnTo>
                <a:lnTo>
                  <a:pt x="2016" y="720"/>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9" name="Freeform 8"/>
          <p:cNvSpPr>
            <a:spLocks/>
          </p:cNvSpPr>
          <p:nvPr/>
        </p:nvSpPr>
        <p:spPr bwMode="auto">
          <a:xfrm>
            <a:off x="5943600" y="0"/>
            <a:ext cx="1371600" cy="4267200"/>
          </a:xfrm>
          <a:custGeom>
            <a:avLst>
              <a:gd name="A1" fmla="val 0"/>
              <a:gd name="A2" fmla="val 0"/>
              <a:gd name="A3" fmla="val 0"/>
              <a:gd name="A4" fmla="val 0"/>
              <a:gd name="A5" fmla="val 0"/>
              <a:gd name="A6" fmla="val 0"/>
              <a:gd name="A7" fmla="val 0"/>
              <a:gd name="A8" fmla="val 0"/>
            </a:avLst>
            <a:gdLst/>
            <a:ahLst/>
            <a:cxnLst>
              <a:cxn ang="0">
                <a:pos x="864" y="0"/>
              </a:cxn>
              <a:cxn ang="0">
                <a:pos x="0" y="2688"/>
              </a:cxn>
              <a:cxn ang="0">
                <a:pos x="768" y="0"/>
              </a:cxn>
              <a:cxn ang="0">
                <a:pos x="864" y="0"/>
              </a:cxn>
            </a:cxnLst>
            <a:rect l="0" t="0" r="0" b="0"/>
            <a:pathLst>
              <a:path w="864" h="2688">
                <a:moveTo>
                  <a:pt x="864" y="0"/>
                </a:moveTo>
                <a:lnTo>
                  <a:pt x="0" y="2688"/>
                </a:lnTo>
                <a:lnTo>
                  <a:pt x="768" y="0"/>
                </a:lnTo>
                <a:lnTo>
                  <a:pt x="864"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0" name="Freeform 9"/>
          <p:cNvSpPr>
            <a:spLocks/>
          </p:cNvSpPr>
          <p:nvPr/>
        </p:nvSpPr>
        <p:spPr bwMode="auto">
          <a:xfrm>
            <a:off x="5948363" y="4246563"/>
            <a:ext cx="2090737" cy="2611437"/>
          </a:xfrm>
          <a:custGeom>
            <a:avLst>
              <a:gd name="A1" fmla="val 0"/>
              <a:gd name="A2" fmla="val 0"/>
              <a:gd name="A3" fmla="val 0"/>
              <a:gd name="A4" fmla="val 0"/>
              <a:gd name="A5" fmla="val 0"/>
              <a:gd name="A6" fmla="val 0"/>
              <a:gd name="A7" fmla="val 0"/>
              <a:gd name="A8" fmla="val 0"/>
            </a:avLst>
            <a:gdLst/>
            <a:ahLst/>
            <a:cxnLst>
              <a:cxn ang="0">
                <a:pos x="1071" y="1645"/>
              </a:cxn>
              <a:cxn ang="0">
                <a:pos x="1317" y="1645"/>
              </a:cxn>
              <a:cxn ang="0">
                <a:pos x="0" y="0"/>
              </a:cxn>
              <a:cxn ang="0">
                <a:pos x="1071" y="1645"/>
              </a:cxn>
            </a:cxnLst>
            <a:rect l="0" t="0" r="0" b="0"/>
            <a:pathLst>
              <a:path w="1317" h="1645">
                <a:moveTo>
                  <a:pt x="1071" y="1645"/>
                </a:moveTo>
                <a:lnTo>
                  <a:pt x="1317" y="1645"/>
                </a:lnTo>
                <a:lnTo>
                  <a:pt x="0" y="0"/>
                </a:lnTo>
                <a:lnTo>
                  <a:pt x="1071" y="1645"/>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1" name="Freeform 10"/>
          <p:cNvSpPr>
            <a:spLocks/>
          </p:cNvSpPr>
          <p:nvPr/>
        </p:nvSpPr>
        <p:spPr bwMode="auto">
          <a:xfrm>
            <a:off x="5943600" y="4267200"/>
            <a:ext cx="1600200" cy="2590800"/>
          </a:xfrm>
          <a:custGeom>
            <a:avLst>
              <a:gd name="A1" fmla="val 0"/>
              <a:gd name="A2" fmla="val 0"/>
              <a:gd name="A3" fmla="val 0"/>
              <a:gd name="A4" fmla="val 0"/>
              <a:gd name="A5" fmla="val 0"/>
              <a:gd name="A6" fmla="val 0"/>
              <a:gd name="A7" fmla="val 0"/>
              <a:gd name="A8" fmla="val 0"/>
            </a:avLst>
            <a:gdLst/>
            <a:ahLst/>
            <a:cxnLst>
              <a:cxn ang="0">
                <a:pos x="1008" y="1632"/>
              </a:cxn>
              <a:cxn ang="0">
                <a:pos x="0" y="0"/>
              </a:cxn>
              <a:cxn ang="0">
                <a:pos x="960" y="1632"/>
              </a:cxn>
              <a:cxn ang="0">
                <a:pos x="1008" y="1632"/>
              </a:cxn>
            </a:cxnLst>
            <a:rect l="0" t="0" r="0" b="0"/>
            <a:pathLst>
              <a:path w="1008" h="1632">
                <a:moveTo>
                  <a:pt x="1008" y="1632"/>
                </a:moveTo>
                <a:lnTo>
                  <a:pt x="0" y="0"/>
                </a:lnTo>
                <a:lnTo>
                  <a:pt x="960" y="1632"/>
                </a:lnTo>
                <a:lnTo>
                  <a:pt x="1008"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2" name="Freeform 11"/>
          <p:cNvSpPr>
            <a:spLocks/>
          </p:cNvSpPr>
          <p:nvPr/>
        </p:nvSpPr>
        <p:spPr bwMode="auto">
          <a:xfrm>
            <a:off x="5943600" y="1371600"/>
            <a:ext cx="3200400" cy="2895600"/>
          </a:xfrm>
          <a:custGeom>
            <a:avLst>
              <a:gd name="A1" fmla="val 0"/>
              <a:gd name="A2" fmla="val 0"/>
              <a:gd name="A3" fmla="val 0"/>
              <a:gd name="A4" fmla="val 0"/>
              <a:gd name="A5" fmla="val 0"/>
              <a:gd name="A6" fmla="val 0"/>
              <a:gd name="A7" fmla="val 0"/>
              <a:gd name="A8" fmla="val 0"/>
            </a:avLst>
            <a:gdLst/>
            <a:ahLst/>
            <a:cxnLst>
              <a:cxn ang="0">
                <a:pos x="2016" y="0"/>
              </a:cxn>
              <a:cxn ang="0">
                <a:pos x="2016" y="144"/>
              </a:cxn>
              <a:cxn ang="0">
                <a:pos x="0" y="1824"/>
              </a:cxn>
              <a:cxn ang="0">
                <a:pos x="2016" y="0"/>
              </a:cxn>
            </a:cxnLst>
            <a:rect l="0" t="0" r="0" b="0"/>
            <a:pathLst>
              <a:path w="2016" h="1824">
                <a:moveTo>
                  <a:pt x="2016" y="0"/>
                </a:moveTo>
                <a:lnTo>
                  <a:pt x="2016" y="144"/>
                </a:lnTo>
                <a:lnTo>
                  <a:pt x="0" y="1824"/>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3" name="Freeform 12"/>
          <p:cNvSpPr>
            <a:spLocks/>
          </p:cNvSpPr>
          <p:nvPr/>
        </p:nvSpPr>
        <p:spPr bwMode="auto">
          <a:xfrm>
            <a:off x="5943600" y="1752600"/>
            <a:ext cx="3200400" cy="2514600"/>
          </a:xfrm>
          <a:custGeom>
            <a:avLst>
              <a:gd name="A1" fmla="val 0"/>
              <a:gd name="A2" fmla="val 0"/>
              <a:gd name="A3" fmla="val 0"/>
              <a:gd name="A4" fmla="val 0"/>
              <a:gd name="A5" fmla="val 0"/>
              <a:gd name="A6" fmla="val 0"/>
              <a:gd name="A7" fmla="val 0"/>
              <a:gd name="A8" fmla="val 0"/>
            </a:avLst>
            <a:gdLst/>
            <a:ahLst/>
            <a:cxnLst>
              <a:cxn ang="0">
                <a:pos x="2016" y="0"/>
              </a:cxn>
              <a:cxn ang="0">
                <a:pos x="0" y="1584"/>
              </a:cxn>
              <a:cxn ang="0">
                <a:pos x="2016" y="48"/>
              </a:cxn>
              <a:cxn ang="0">
                <a:pos x="2016" y="0"/>
              </a:cxn>
            </a:cxnLst>
            <a:rect l="0" t="0" r="0" b="0"/>
            <a:pathLst>
              <a:path w="2016" h="1584">
                <a:moveTo>
                  <a:pt x="2016" y="0"/>
                </a:moveTo>
                <a:lnTo>
                  <a:pt x="0" y="1584"/>
                </a:lnTo>
                <a:lnTo>
                  <a:pt x="2016" y="48"/>
                </a:lnTo>
                <a:lnTo>
                  <a:pt x="2016"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4" name="Freeform 13"/>
          <p:cNvSpPr>
            <a:spLocks/>
          </p:cNvSpPr>
          <p:nvPr/>
        </p:nvSpPr>
        <p:spPr bwMode="auto">
          <a:xfrm>
            <a:off x="990600" y="4267200"/>
            <a:ext cx="4953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120" y="0"/>
              </a:cxn>
              <a:cxn ang="0">
                <a:pos x="1056" y="1632"/>
              </a:cxn>
              <a:cxn ang="0">
                <a:pos x="0" y="1632"/>
              </a:cxn>
            </a:cxnLst>
            <a:rect l="0" t="0" r="0" b="0"/>
            <a:pathLst>
              <a:path w="3120" h="1632">
                <a:moveTo>
                  <a:pt x="0" y="1632"/>
                </a:moveTo>
                <a:lnTo>
                  <a:pt x="3120" y="0"/>
                </a:lnTo>
                <a:lnTo>
                  <a:pt x="1056"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5" name="Freeform 14"/>
          <p:cNvSpPr>
            <a:spLocks/>
          </p:cNvSpPr>
          <p:nvPr/>
        </p:nvSpPr>
        <p:spPr bwMode="auto">
          <a:xfrm>
            <a:off x="533400" y="4267200"/>
            <a:ext cx="5334000" cy="2590800"/>
          </a:xfrm>
          <a:custGeom>
            <a:avLst>
              <a:gd name="A1" fmla="val 0"/>
              <a:gd name="A2" fmla="val 0"/>
              <a:gd name="A3" fmla="val 0"/>
              <a:gd name="A4" fmla="val 0"/>
              <a:gd name="A5" fmla="val 0"/>
              <a:gd name="A6" fmla="val 0"/>
              <a:gd name="A7" fmla="val 0"/>
              <a:gd name="A8" fmla="val 0"/>
            </a:avLst>
            <a:gdLst/>
            <a:ahLst/>
            <a:cxnLst>
              <a:cxn ang="0">
                <a:pos x="0" y="1632"/>
              </a:cxn>
              <a:cxn ang="0">
                <a:pos x="3360" y="0"/>
              </a:cxn>
              <a:cxn ang="0">
                <a:pos x="144" y="1632"/>
              </a:cxn>
              <a:cxn ang="0">
                <a:pos x="0" y="1632"/>
              </a:cxn>
            </a:cxnLst>
            <a:rect l="0" t="0" r="0" b="0"/>
            <a:pathLst>
              <a:path w="3360" h="1632">
                <a:moveTo>
                  <a:pt x="0" y="1632"/>
                </a:moveTo>
                <a:lnTo>
                  <a:pt x="3360" y="0"/>
                </a:lnTo>
                <a:lnTo>
                  <a:pt x="144" y="1632"/>
                </a:lnTo>
                <a:lnTo>
                  <a:pt x="0" y="1632"/>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6" name="Freeform 15"/>
          <p:cNvSpPr>
            <a:spLocks/>
          </p:cNvSpPr>
          <p:nvPr/>
        </p:nvSpPr>
        <p:spPr bwMode="auto">
          <a:xfrm>
            <a:off x="366713" y="2438400"/>
            <a:ext cx="5638800" cy="1828800"/>
          </a:xfrm>
          <a:custGeom>
            <a:avLst>
              <a:gd name="A1" fmla="val 0"/>
              <a:gd name="A2" fmla="val 0"/>
              <a:gd name="A3" fmla="val 0"/>
              <a:gd name="A4" fmla="val 0"/>
              <a:gd name="A5" fmla="val 0"/>
              <a:gd name="A6" fmla="val 0"/>
              <a:gd name="A7" fmla="val 0"/>
              <a:gd name="A8" fmla="val 0"/>
            </a:avLst>
            <a:gdLst/>
            <a:ahLst/>
            <a:cxnLst>
              <a:cxn ang="0">
                <a:pos x="0" y="0"/>
              </a:cxn>
              <a:cxn ang="0">
                <a:pos x="3552" y="1152"/>
              </a:cxn>
              <a:cxn ang="0">
                <a:pos x="0" y="384"/>
              </a:cxn>
              <a:cxn ang="0">
                <a:pos x="0" y="0"/>
              </a:cxn>
            </a:cxnLst>
            <a:rect l="0" t="0" r="0" b="0"/>
            <a:pathLst>
              <a:path w="3552" h="1152">
                <a:moveTo>
                  <a:pt x="0" y="0"/>
                </a:moveTo>
                <a:lnTo>
                  <a:pt x="3504" y="1152"/>
                </a:lnTo>
                <a:lnTo>
                  <a:pt x="0" y="384"/>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7" name="Freeform 16"/>
          <p:cNvSpPr>
            <a:spLocks/>
          </p:cNvSpPr>
          <p:nvPr/>
        </p:nvSpPr>
        <p:spPr bwMode="auto">
          <a:xfrm>
            <a:off x="366713" y="2133600"/>
            <a:ext cx="5638800" cy="2133600"/>
          </a:xfrm>
          <a:custGeom>
            <a:avLst>
              <a:gd name="A1" fmla="val 0"/>
              <a:gd name="A2" fmla="val 0"/>
              <a:gd name="A3" fmla="val 0"/>
              <a:gd name="A4" fmla="val 0"/>
              <a:gd name="A5" fmla="val 0"/>
              <a:gd name="A6" fmla="val 0"/>
              <a:gd name="A7" fmla="val 0"/>
              <a:gd name="A8" fmla="val 0"/>
            </a:avLst>
            <a:gdLst/>
            <a:ahLst/>
            <a:cxnLst>
              <a:cxn ang="0">
                <a:pos x="0" y="0"/>
              </a:cxn>
              <a:cxn ang="0">
                <a:pos x="3552" y="1344"/>
              </a:cxn>
              <a:cxn ang="0">
                <a:pos x="0" y="48"/>
              </a:cxn>
              <a:cxn ang="0">
                <a:pos x="0" y="0"/>
              </a:cxn>
            </a:cxnLst>
            <a:rect l="0" t="0" r="0" b="0"/>
            <a:pathLst>
              <a:path w="3552" h="1344">
                <a:moveTo>
                  <a:pt x="0" y="0"/>
                </a:moveTo>
                <a:lnTo>
                  <a:pt x="3552" y="1344"/>
                </a:lnTo>
                <a:lnTo>
                  <a:pt x="0" y="48"/>
                </a:lnTo>
                <a:lnTo>
                  <a:pt x="0" y="0"/>
                </a:lnTo>
                <a:close/>
              </a:path>
            </a:pathLst>
          </a:custGeom>
          <a:solidFill>
            <a:schemeClr val="bg2">
              <a:tint val="95000"/>
              <a:satMod val="20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8" name="Freeform 17"/>
          <p:cNvSpPr>
            <a:spLocks/>
          </p:cNvSpPr>
          <p:nvPr/>
        </p:nvSpPr>
        <p:spPr bwMode="auto">
          <a:xfrm>
            <a:off x="4572000" y="4267200"/>
            <a:ext cx="1371600" cy="2590800"/>
          </a:xfrm>
          <a:custGeom>
            <a:avLst>
              <a:gd name="A1" fmla="val 0"/>
              <a:gd name="A2" fmla="val 0"/>
              <a:gd name="A3" fmla="val 0"/>
              <a:gd name="A4" fmla="val 0"/>
              <a:gd name="A5" fmla="val 0"/>
              <a:gd name="A6" fmla="val 0"/>
              <a:gd name="A7" fmla="val 0"/>
              <a:gd name="A8" fmla="val 0"/>
            </a:avLst>
            <a:gdLst/>
            <a:ahLst/>
            <a:cxnLst>
              <a:cxn ang="0">
                <a:pos x="0" y="1632"/>
              </a:cxn>
              <a:cxn ang="0">
                <a:pos x="96" y="1632"/>
              </a:cxn>
              <a:cxn ang="0">
                <a:pos x="864" y="0"/>
              </a:cxn>
              <a:cxn ang="0">
                <a:pos x="0" y="1632"/>
              </a:cxn>
            </a:cxnLst>
            <a:rect l="0" t="0" r="0" b="0"/>
            <a:pathLst>
              <a:path w="864" h="1632">
                <a:moveTo>
                  <a:pt x="0" y="1632"/>
                </a:moveTo>
                <a:lnTo>
                  <a:pt x="96" y="1632"/>
                </a:lnTo>
                <a:lnTo>
                  <a:pt x="864" y="0"/>
                </a:lnTo>
                <a:lnTo>
                  <a:pt x="0" y="1632"/>
                </a:lnTo>
                <a:close/>
              </a:path>
            </a:pathLst>
          </a:custGeom>
          <a:solidFill>
            <a:schemeClr val="bg2">
              <a:tint val="95000"/>
              <a:satMod val="180000"/>
              <a:alpha val="30000"/>
            </a:schemeClr>
          </a:solidFill>
          <a:ln w="9525" cap="flat" cmpd="sng" algn="ctr">
            <a:noFill/>
            <a:prstDash val="solid"/>
            <a:round/>
            <a:headEnd type="none" w="med" len="med"/>
            <a:tailEnd type="none" w="med" len="med"/>
          </a:ln>
          <a:effectLst/>
        </p:spPr>
        <p:txBody>
          <a:bodyPr/>
          <a:lstStyle>
            <a:extLst/>
          </a:lstStyle>
          <a:p>
            <a:pPr fontAlgn="auto">
              <a:spcBef>
                <a:spcPts val="0"/>
              </a:spcBef>
              <a:spcAft>
                <a:spcPts val="0"/>
              </a:spcAft>
              <a:defRPr/>
            </a:pPr>
            <a:endParaRPr lang="en-US">
              <a:latin typeface="+mn-lt"/>
              <a:ea typeface="+mn-ea"/>
            </a:endParaRPr>
          </a:p>
        </p:txBody>
      </p:sp>
      <p:sp>
        <p:nvSpPr>
          <p:cNvPr id="19" name="Rectangle 18"/>
          <p:cNvSpPr/>
          <p:nvPr/>
        </p:nvSpPr>
        <p:spPr>
          <a:xfrm>
            <a:off x="363538" y="401638"/>
            <a:ext cx="8504237"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0" name="Rectangle 19"/>
          <p:cNvSpPr/>
          <p:nvPr/>
        </p:nvSpPr>
        <p:spPr>
          <a:xfrm flipH="1">
            <a:off x="371475" y="681038"/>
            <a:ext cx="26988"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1" name="Rectangle 20"/>
          <p:cNvSpPr/>
          <p:nvPr/>
        </p:nvSpPr>
        <p:spPr>
          <a:xfrm flipH="1">
            <a:off x="411163" y="681038"/>
            <a:ext cx="26987"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2" name="Rectangle 21"/>
          <p:cNvSpPr/>
          <p:nvPr/>
        </p:nvSpPr>
        <p:spPr>
          <a:xfrm flipH="1">
            <a:off x="447675"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3" name="Rectangle 22"/>
          <p:cNvSpPr/>
          <p:nvPr/>
        </p:nvSpPr>
        <p:spPr>
          <a:xfrm flipH="1">
            <a:off x="476250" y="681038"/>
            <a:ext cx="9525"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4" name="Rectangle 23"/>
          <p:cNvSpPr/>
          <p:nvPr/>
        </p:nvSpPr>
        <p:spPr>
          <a:xfrm>
            <a:off x="500063" y="681038"/>
            <a:ext cx="36512" cy="365125"/>
          </a:xfrm>
          <a:prstGeom prst="rect">
            <a:avLst/>
          </a:prstGeom>
          <a:solidFill>
            <a:srgbClr val="000000"/>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3" name="Text Placeholder 2"/>
          <p:cNvSpPr>
            <a:spLocks noGrp="1"/>
          </p:cNvSpPr>
          <p:nvPr>
            <p:ph type="body" idx="1"/>
          </p:nvPr>
        </p:nvSpPr>
        <p:spPr>
          <a:xfrm>
            <a:off x="706902" y="1351672"/>
            <a:ext cx="5718048" cy="977486"/>
          </a:xfrm>
        </p:spPr>
        <p:txBody>
          <a:bodyPr lIns="82296" bIns="0"/>
          <a:lstStyle>
            <a:lvl1pPr marL="54864" indent="0">
              <a:buNone/>
              <a:defRPr sz="20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extLst/>
          </a:lstStyle>
          <a:p>
            <a:pPr lvl="0"/>
            <a:r>
              <a:rPr lang="en-US" smtClean="0"/>
              <a:t>Click to edit Master text styles</a:t>
            </a:r>
          </a:p>
        </p:txBody>
      </p:sp>
      <p:sp>
        <p:nvSpPr>
          <p:cNvPr id="2" name="Title 1"/>
          <p:cNvSpPr>
            <a:spLocks noGrp="1"/>
          </p:cNvSpPr>
          <p:nvPr>
            <p:ph type="title"/>
          </p:nvPr>
        </p:nvSpPr>
        <p:spPr>
          <a:xfrm>
            <a:off x="706902" y="512064"/>
            <a:ext cx="8156448" cy="777240"/>
          </a:xfrm>
        </p:spPr>
        <p:txBody>
          <a:bodyPr tIns="64008"/>
          <a:lstStyle>
            <a:lvl1pPr algn="l">
              <a:buNone/>
              <a:defRPr sz="3800" b="0" cap="none" spc="-150" baseline="0"/>
            </a:lvl1pPr>
            <a:extLst/>
          </a:lstStyle>
          <a:p>
            <a:r>
              <a:rPr lang="en-US" smtClean="0"/>
              <a:t>Click to edit Master title style</a:t>
            </a:r>
            <a:endParaRPr lang="en-US"/>
          </a:p>
        </p:txBody>
      </p:sp>
      <p:sp>
        <p:nvSpPr>
          <p:cNvPr id="25" name="Date Placeholder 3"/>
          <p:cNvSpPr>
            <a:spLocks noGrp="1"/>
          </p:cNvSpPr>
          <p:nvPr>
            <p:ph type="dt" sz="half" idx="10"/>
          </p:nvPr>
        </p:nvSpPr>
        <p:spPr/>
        <p:txBody>
          <a:bodyPr/>
          <a:lstStyle>
            <a:lvl1pPr>
              <a:defRPr/>
            </a:lvl1pPr>
          </a:lstStyle>
          <a:p>
            <a:fld id="{82F4FF6F-216C-4EA4-BE82-32CDF566C962}" type="datetimeFigureOut">
              <a:rPr lang="en-US" altLang="en-US"/>
              <a:pPr/>
              <a:t>2/19/2014</a:t>
            </a:fld>
            <a:endParaRPr lang="en-US" altLang="en-US"/>
          </a:p>
        </p:txBody>
      </p:sp>
      <p:sp>
        <p:nvSpPr>
          <p:cNvPr id="26" name="Footer Placeholder 4"/>
          <p:cNvSpPr>
            <a:spLocks noGrp="1"/>
          </p:cNvSpPr>
          <p:nvPr>
            <p:ph type="ftr" sz="quarter" idx="11"/>
          </p:nvPr>
        </p:nvSpPr>
        <p:spPr/>
        <p:txBody>
          <a:bodyPr/>
          <a:lstStyle>
            <a:lvl1pPr>
              <a:defRPr/>
            </a:lvl1pPr>
          </a:lstStyle>
          <a:p>
            <a:endParaRPr lang="en-US"/>
          </a:p>
        </p:txBody>
      </p:sp>
      <p:sp>
        <p:nvSpPr>
          <p:cNvPr id="27" name="Slide Number Placeholder 5"/>
          <p:cNvSpPr>
            <a:spLocks noGrp="1"/>
          </p:cNvSpPr>
          <p:nvPr>
            <p:ph type="sldNum" sz="quarter" idx="12"/>
          </p:nvPr>
        </p:nvSpPr>
        <p:spPr/>
        <p:txBody>
          <a:bodyPr/>
          <a:lstStyle>
            <a:lvl1pPr>
              <a:defRPr/>
            </a:lvl1pPr>
          </a:lstStyle>
          <a:p>
            <a:fld id="{429D2261-3F89-4DF0-AA67-FA5534368EBC}" type="slidenum">
              <a:rPr lang="en-US" altLang="en-US"/>
              <a:pPr/>
              <a:t>‹#›</a:t>
            </a:fld>
            <a:endParaRPr lang="en-US" altLang="en-US"/>
          </a:p>
        </p:txBody>
      </p:sp>
    </p:spTree>
    <p:extLst>
      <p:ext uri="{BB962C8B-B14F-4D97-AF65-F5344CB8AC3E}">
        <p14:creationId xmlns:p14="http://schemas.microsoft.com/office/powerpoint/2010/main" val="373692373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457200" y="512064"/>
            <a:ext cx="8229600" cy="914400"/>
          </a:xfrm>
        </p:spPr>
        <p:txBody>
          <a:bodyPr/>
          <a:lstStyle>
            <a:extLst/>
          </a:lstStyle>
          <a:p>
            <a:r>
              <a:rPr lang="en-US" smtClean="0"/>
              <a:t>Click to edit Master title style</a:t>
            </a:r>
            <a:endParaRPr lang="en-US"/>
          </a:p>
        </p:txBody>
      </p:sp>
      <p:sp>
        <p:nvSpPr>
          <p:cNvPr id="3" name="Content Placeholder 2"/>
          <p:cNvSpPr>
            <a:spLocks noGrp="1"/>
          </p:cNvSpPr>
          <p:nvPr>
            <p:ph sz="half" idx="1"/>
          </p:nvPr>
        </p:nvSpPr>
        <p:spPr>
          <a:xfrm>
            <a:off x="464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55344" y="1770501"/>
            <a:ext cx="4038600" cy="4525963"/>
          </a:xfrm>
        </p:spPr>
        <p:txBody>
          <a:bodyPr/>
          <a:lstStyle>
            <a:lvl1pPr>
              <a:defRPr sz="2800"/>
            </a:lvl1pPr>
            <a:lvl2pPr>
              <a:defRPr sz="2400"/>
            </a:lvl2pPr>
            <a:lvl3pPr>
              <a:defRPr sz="2000"/>
            </a:lvl3pPr>
            <a:lvl4pPr>
              <a:defRPr sz="1800"/>
            </a:lvl4pPr>
            <a:lvl5pPr>
              <a:defRPr sz="18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lvl1pPr>
              <a:defRPr/>
            </a:lvl1pPr>
          </a:lstStyle>
          <a:p>
            <a:fld id="{135D67DB-A575-4F5F-AD75-0EF89369C88F}" type="datetimeFigureOut">
              <a:rPr lang="en-US" altLang="en-US"/>
              <a:pPr/>
              <a:t>2/19/2014</a:t>
            </a:fld>
            <a:endParaRPr lang="en-US" altLang="en-US"/>
          </a:p>
        </p:txBody>
      </p:sp>
      <p:sp>
        <p:nvSpPr>
          <p:cNvPr id="6" name="Footer Placeholder 5"/>
          <p:cNvSpPr>
            <a:spLocks noGrp="1"/>
          </p:cNvSpPr>
          <p:nvPr>
            <p:ph type="ftr" sz="quarter" idx="11"/>
          </p:nvPr>
        </p:nvSpPr>
        <p:spPr/>
        <p:txBody>
          <a:bodyPr/>
          <a:lstStyle>
            <a:lvl1pPr>
              <a:defRPr/>
            </a:lvl1pPr>
          </a:lstStyle>
          <a:p>
            <a:endParaRPr lang="en-US"/>
          </a:p>
        </p:txBody>
      </p:sp>
      <p:sp>
        <p:nvSpPr>
          <p:cNvPr id="7" name="Slide Number Placeholder 6"/>
          <p:cNvSpPr>
            <a:spLocks noGrp="1"/>
          </p:cNvSpPr>
          <p:nvPr>
            <p:ph type="sldNum" sz="quarter" idx="12"/>
          </p:nvPr>
        </p:nvSpPr>
        <p:spPr/>
        <p:txBody>
          <a:bodyPr/>
          <a:lstStyle>
            <a:lvl1pPr>
              <a:defRPr/>
            </a:lvl1pPr>
          </a:lstStyle>
          <a:p>
            <a:fld id="{B2A71979-041B-4888-BFD3-2F5A8F182C70}" type="slidenum">
              <a:rPr lang="en-US" altLang="en-US"/>
              <a:pPr/>
              <a:t>‹#›</a:t>
            </a:fld>
            <a:endParaRPr lang="en-US" altLang="en-US"/>
          </a:p>
        </p:txBody>
      </p:sp>
    </p:spTree>
    <p:extLst>
      <p:ext uri="{BB962C8B-B14F-4D97-AF65-F5344CB8AC3E}">
        <p14:creationId xmlns:p14="http://schemas.microsoft.com/office/powerpoint/2010/main" val="122972860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7" name="Rectangle 6"/>
          <p:cNvSpPr/>
          <p:nvPr/>
        </p:nvSpPr>
        <p:spPr>
          <a:xfrm>
            <a:off x="0" y="401638"/>
            <a:ext cx="8867775" cy="887412"/>
          </a:xfrm>
          <a:prstGeom prst="rect">
            <a:avLst/>
          </a:prstGeom>
          <a:solidFill>
            <a:schemeClr val="bg2">
              <a:tint val="95000"/>
              <a:satMod val="180000"/>
              <a:alpha val="4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8" name="Rectangle 7"/>
          <p:cNvSpPr/>
          <p:nvPr/>
        </p:nvSpPr>
        <p:spPr>
          <a:xfrm>
            <a:off x="87313" y="681038"/>
            <a:ext cx="460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9" name="Rectangle 8"/>
          <p:cNvSpPr/>
          <p:nvPr/>
        </p:nvSpPr>
        <p:spPr>
          <a:xfrm>
            <a:off x="47625" y="681038"/>
            <a:ext cx="26988"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0" name="Rectangle 9"/>
          <p:cNvSpPr/>
          <p:nvPr/>
        </p:nvSpPr>
        <p:spPr>
          <a:xfrm>
            <a:off x="28575"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1" name="Rectangle 10"/>
          <p:cNvSpPr/>
          <p:nvPr/>
        </p:nvSpPr>
        <p:spPr>
          <a:xfrm>
            <a:off x="0"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2" name="Rectangle 11"/>
          <p:cNvSpPr/>
          <p:nvPr/>
        </p:nvSpPr>
        <p:spPr>
          <a:xfrm flipH="1">
            <a:off x="149225"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3" name="Rectangle 12"/>
          <p:cNvSpPr/>
          <p:nvPr/>
        </p:nvSpPr>
        <p:spPr>
          <a:xfrm flipH="1">
            <a:off x="188913" y="681038"/>
            <a:ext cx="2857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4" name="Rectangle 13"/>
          <p:cNvSpPr/>
          <p:nvPr/>
        </p:nvSpPr>
        <p:spPr>
          <a:xfrm flipH="1">
            <a:off x="227013" y="681038"/>
            <a:ext cx="9525"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5" name="Rectangle 14"/>
          <p:cNvSpPr/>
          <p:nvPr/>
        </p:nvSpPr>
        <p:spPr>
          <a:xfrm flipH="1">
            <a:off x="255588" y="681038"/>
            <a:ext cx="7937"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6" name="Rectangle 15"/>
          <p:cNvSpPr/>
          <p:nvPr/>
        </p:nvSpPr>
        <p:spPr>
          <a:xfrm>
            <a:off x="279400" y="681038"/>
            <a:ext cx="36513" cy="365125"/>
          </a:xfrm>
          <a:prstGeom prst="rect">
            <a:avLst/>
          </a:prstGeom>
          <a:solidFill>
            <a:schemeClr val="bg2"/>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 name="Title 1"/>
          <p:cNvSpPr>
            <a:spLocks noGrp="1"/>
          </p:cNvSpPr>
          <p:nvPr>
            <p:ph type="title"/>
          </p:nvPr>
        </p:nvSpPr>
        <p:spPr>
          <a:xfrm>
            <a:off x="504824" y="512064"/>
            <a:ext cx="7772400" cy="914400"/>
          </a:xfrm>
        </p:spPr>
        <p:txBody>
          <a:bodyPr/>
          <a:lstStyle>
            <a:lvl1pPr>
              <a:defRPr sz="4000"/>
            </a:lvl1pPr>
            <a:extLst/>
          </a:lstStyle>
          <a:p>
            <a:r>
              <a:rPr lang="en-US" smtClean="0"/>
              <a:t>Click to edit Master title style</a:t>
            </a:r>
            <a:endParaRPr lang="en-US"/>
          </a:p>
        </p:txBody>
      </p:sp>
      <p:sp>
        <p:nvSpPr>
          <p:cNvPr id="3" name="Text Placeholder 2"/>
          <p:cNvSpPr>
            <a:spLocks noGrp="1"/>
          </p:cNvSpPr>
          <p:nvPr>
            <p:ph type="body" idx="1"/>
          </p:nvPr>
        </p:nvSpPr>
        <p:spPr>
          <a:xfrm>
            <a:off x="457200" y="1809750"/>
            <a:ext cx="4040188" cy="639762"/>
          </a:xfrm>
        </p:spPr>
        <p:txBody>
          <a:bodyPr anchor="ctr"/>
          <a:lstStyle>
            <a:lvl1pPr marL="73152" indent="0" algn="l">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4" name="Text Placeholder 3"/>
          <p:cNvSpPr>
            <a:spLocks noGrp="1"/>
          </p:cNvSpPr>
          <p:nvPr>
            <p:ph type="body" sz="half" idx="3"/>
          </p:nvPr>
        </p:nvSpPr>
        <p:spPr>
          <a:xfrm>
            <a:off x="4645025" y="1809750"/>
            <a:ext cx="4041775" cy="639762"/>
          </a:xfrm>
        </p:spPr>
        <p:txBody>
          <a:bodyPr anchor="ctr"/>
          <a:lstStyle>
            <a:lvl1pPr marL="73152" indent="0">
              <a:buNone/>
              <a:defRPr sz="2400" b="1">
                <a:solidFill>
                  <a:schemeClr val="accent2"/>
                </a:solidFill>
              </a:defRPr>
            </a:lvl1pPr>
            <a:lvl2pPr>
              <a:buNone/>
              <a:defRPr sz="2000" b="1"/>
            </a:lvl2pPr>
            <a:lvl3pPr>
              <a:buNone/>
              <a:defRPr sz="1800" b="1"/>
            </a:lvl3pPr>
            <a:lvl4pPr>
              <a:buNone/>
              <a:defRPr sz="1600" b="1"/>
            </a:lvl4pPr>
            <a:lvl5pPr>
              <a:buNone/>
              <a:defRPr sz="1600" b="1"/>
            </a:lvl5pPr>
            <a:extLst/>
          </a:lstStyle>
          <a:p>
            <a:pPr lvl="0"/>
            <a:r>
              <a:rPr lang="en-US" smtClean="0"/>
              <a:t>Click to edit Master text styles</a:t>
            </a:r>
          </a:p>
        </p:txBody>
      </p:sp>
      <p:sp>
        <p:nvSpPr>
          <p:cNvPr id="5" name="Content Placeholder 4"/>
          <p:cNvSpPr>
            <a:spLocks noGrp="1"/>
          </p:cNvSpPr>
          <p:nvPr>
            <p:ph sz="quarter" idx="2"/>
          </p:nvPr>
        </p:nvSpPr>
        <p:spPr>
          <a:xfrm>
            <a:off x="457200" y="2459037"/>
            <a:ext cx="4040188"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Content Placeholder 5"/>
          <p:cNvSpPr>
            <a:spLocks noGrp="1"/>
          </p:cNvSpPr>
          <p:nvPr>
            <p:ph sz="quarter" idx="4"/>
          </p:nvPr>
        </p:nvSpPr>
        <p:spPr>
          <a:xfrm>
            <a:off x="4645025" y="2459037"/>
            <a:ext cx="4041775" cy="3959352"/>
          </a:xfrm>
        </p:spPr>
        <p:txBody>
          <a:bodyPr/>
          <a:lstStyle>
            <a:lvl1pPr>
              <a:defRPr sz="2400"/>
            </a:lvl1pPr>
            <a:lvl2pPr>
              <a:defRPr sz="2000"/>
            </a:lvl2pPr>
            <a:lvl3pPr>
              <a:defRPr sz="1800"/>
            </a:lvl3pPr>
            <a:lvl4pPr>
              <a:defRPr sz="1600"/>
            </a:lvl4pPr>
            <a:lvl5pPr>
              <a:defRPr sz="16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17" name="Date Placeholder 6"/>
          <p:cNvSpPr>
            <a:spLocks noGrp="1"/>
          </p:cNvSpPr>
          <p:nvPr>
            <p:ph type="dt" sz="half" idx="10"/>
          </p:nvPr>
        </p:nvSpPr>
        <p:spPr/>
        <p:txBody>
          <a:bodyPr/>
          <a:lstStyle>
            <a:lvl1pPr>
              <a:defRPr/>
            </a:lvl1pPr>
          </a:lstStyle>
          <a:p>
            <a:fld id="{F4D81422-0DE8-4E21-A826-4B2187345678}" type="datetimeFigureOut">
              <a:rPr lang="en-US" altLang="en-US"/>
              <a:pPr/>
              <a:t>2/19/2014</a:t>
            </a:fld>
            <a:endParaRPr lang="en-US" altLang="en-US"/>
          </a:p>
        </p:txBody>
      </p:sp>
      <p:sp>
        <p:nvSpPr>
          <p:cNvPr id="18" name="Footer Placeholder 7"/>
          <p:cNvSpPr>
            <a:spLocks noGrp="1"/>
          </p:cNvSpPr>
          <p:nvPr>
            <p:ph type="ftr" sz="quarter" idx="11"/>
          </p:nvPr>
        </p:nvSpPr>
        <p:spPr/>
        <p:txBody>
          <a:bodyPr/>
          <a:lstStyle>
            <a:lvl1pPr>
              <a:defRPr/>
            </a:lvl1pPr>
          </a:lstStyle>
          <a:p>
            <a:endParaRPr lang="en-US"/>
          </a:p>
        </p:txBody>
      </p:sp>
      <p:sp>
        <p:nvSpPr>
          <p:cNvPr id="19" name="Slide Number Placeholder 8"/>
          <p:cNvSpPr>
            <a:spLocks noGrp="1"/>
          </p:cNvSpPr>
          <p:nvPr>
            <p:ph type="sldNum" sz="quarter" idx="12"/>
          </p:nvPr>
        </p:nvSpPr>
        <p:spPr/>
        <p:txBody>
          <a:bodyPr/>
          <a:lstStyle>
            <a:lvl1pPr>
              <a:defRPr/>
            </a:lvl1pPr>
          </a:lstStyle>
          <a:p>
            <a:fld id="{14F0E3C0-2C51-47AF-9755-B55CC4E60C2B}" type="slidenum">
              <a:rPr lang="en-US" altLang="en-US"/>
              <a:pPr/>
              <a:t>‹#›</a:t>
            </a:fld>
            <a:endParaRPr lang="en-US" altLang="en-US"/>
          </a:p>
        </p:txBody>
      </p:sp>
    </p:spTree>
    <p:extLst>
      <p:ext uri="{BB962C8B-B14F-4D97-AF65-F5344CB8AC3E}">
        <p14:creationId xmlns:p14="http://schemas.microsoft.com/office/powerpoint/2010/main" val="401997179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914400" y="512064"/>
            <a:ext cx="7772400" cy="914400"/>
          </a:xfrm>
        </p:spPr>
        <p:txBody>
          <a:bodyPr/>
          <a:lstStyle>
            <a:lvl1pPr>
              <a:defRPr sz="4000" cap="none" baseline="0"/>
            </a:lvl1pPr>
            <a:extLst/>
          </a:lstStyle>
          <a:p>
            <a:r>
              <a:rPr lang="en-US" smtClean="0"/>
              <a:t>Click to edit Master title style</a:t>
            </a:r>
            <a:endParaRPr lang="en-US"/>
          </a:p>
        </p:txBody>
      </p:sp>
      <p:sp>
        <p:nvSpPr>
          <p:cNvPr id="3" name="Date Placeholder 13"/>
          <p:cNvSpPr>
            <a:spLocks noGrp="1"/>
          </p:cNvSpPr>
          <p:nvPr>
            <p:ph type="dt" sz="half" idx="10"/>
          </p:nvPr>
        </p:nvSpPr>
        <p:spPr/>
        <p:txBody>
          <a:bodyPr/>
          <a:lstStyle>
            <a:lvl1pPr>
              <a:defRPr/>
            </a:lvl1pPr>
          </a:lstStyle>
          <a:p>
            <a:fld id="{6A4ED4B5-03FA-46EE-8A75-CF069524810B}" type="datetimeFigureOut">
              <a:rPr lang="en-US" altLang="en-US"/>
              <a:pPr/>
              <a:t>2/19/2014</a:t>
            </a:fld>
            <a:endParaRPr lang="en-US" altLang="en-US"/>
          </a:p>
        </p:txBody>
      </p:sp>
      <p:sp>
        <p:nvSpPr>
          <p:cNvPr id="4" name="Footer Placeholder 2"/>
          <p:cNvSpPr>
            <a:spLocks noGrp="1"/>
          </p:cNvSpPr>
          <p:nvPr>
            <p:ph type="ftr" sz="quarter" idx="11"/>
          </p:nvPr>
        </p:nvSpPr>
        <p:spPr/>
        <p:txBody>
          <a:bodyPr/>
          <a:lstStyle>
            <a:lvl1pPr>
              <a:defRPr/>
            </a:lvl1pPr>
          </a:lstStyle>
          <a:p>
            <a:endParaRPr lang="en-US"/>
          </a:p>
        </p:txBody>
      </p:sp>
      <p:sp>
        <p:nvSpPr>
          <p:cNvPr id="5" name="Slide Number Placeholder 22"/>
          <p:cNvSpPr>
            <a:spLocks noGrp="1"/>
          </p:cNvSpPr>
          <p:nvPr>
            <p:ph type="sldNum" sz="quarter" idx="12"/>
          </p:nvPr>
        </p:nvSpPr>
        <p:spPr/>
        <p:txBody>
          <a:bodyPr/>
          <a:lstStyle>
            <a:lvl1pPr>
              <a:defRPr/>
            </a:lvl1pPr>
          </a:lstStyle>
          <a:p>
            <a:fld id="{F504111F-74F0-4E50-A984-3BA87137A45C}" type="slidenum">
              <a:rPr lang="en-US" altLang="en-US"/>
              <a:pPr/>
              <a:t>‹#›</a:t>
            </a:fld>
            <a:endParaRPr lang="en-US" altLang="en-US"/>
          </a:p>
        </p:txBody>
      </p:sp>
    </p:spTree>
    <p:extLst>
      <p:ext uri="{BB962C8B-B14F-4D97-AF65-F5344CB8AC3E}">
        <p14:creationId xmlns:p14="http://schemas.microsoft.com/office/powerpoint/2010/main" val="336508254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lvl1pPr>
              <a:defRPr/>
            </a:lvl1pPr>
          </a:lstStyle>
          <a:p>
            <a:fld id="{DF1D0A03-1555-47CD-8FAE-80B357854F4B}" type="datetimeFigureOut">
              <a:rPr lang="en-US" altLang="en-US"/>
              <a:pPr/>
              <a:t>2/19/2014</a:t>
            </a:fld>
            <a:endParaRPr lang="en-US" altLang="en-US"/>
          </a:p>
        </p:txBody>
      </p:sp>
      <p:sp>
        <p:nvSpPr>
          <p:cNvPr id="3" name="Footer Placeholder 2"/>
          <p:cNvSpPr>
            <a:spLocks noGrp="1"/>
          </p:cNvSpPr>
          <p:nvPr>
            <p:ph type="ftr" sz="quarter" idx="11"/>
          </p:nvPr>
        </p:nvSpPr>
        <p:spPr/>
        <p:txBody>
          <a:bodyPr/>
          <a:lstStyle>
            <a:lvl1pPr>
              <a:defRPr/>
            </a:lvl1pPr>
          </a:lstStyle>
          <a:p>
            <a:endParaRPr lang="en-US"/>
          </a:p>
        </p:txBody>
      </p:sp>
      <p:sp>
        <p:nvSpPr>
          <p:cNvPr id="4" name="Slide Number Placeholder 3"/>
          <p:cNvSpPr>
            <a:spLocks noGrp="1"/>
          </p:cNvSpPr>
          <p:nvPr>
            <p:ph type="sldNum" sz="quarter" idx="12"/>
          </p:nvPr>
        </p:nvSpPr>
        <p:spPr/>
        <p:txBody>
          <a:bodyPr/>
          <a:lstStyle>
            <a:lvl1pPr>
              <a:defRPr/>
            </a:lvl1pPr>
          </a:lstStyle>
          <a:p>
            <a:fld id="{940D431E-73BB-4BAF-ACE1-35F4853CDC4A}" type="slidenum">
              <a:rPr lang="en-US" altLang="en-US"/>
              <a:pPr/>
              <a:t>‹#›</a:t>
            </a:fld>
            <a:endParaRPr lang="en-US" altLang="en-US"/>
          </a:p>
        </p:txBody>
      </p:sp>
    </p:spTree>
    <p:extLst>
      <p:ext uri="{BB962C8B-B14F-4D97-AF65-F5344CB8AC3E}">
        <p14:creationId xmlns:p14="http://schemas.microsoft.com/office/powerpoint/2010/main" val="30996940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85800" y="273050"/>
            <a:ext cx="8229600" cy="1162050"/>
          </a:xfrm>
        </p:spPr>
        <p:txBody>
          <a:bodyPr anchor="ctr"/>
          <a:lstStyle>
            <a:lvl1pPr algn="l">
              <a:buNone/>
              <a:defRPr sz="3600" b="0"/>
            </a:lvl1pPr>
            <a:extLst/>
          </a:lstStyle>
          <a:p>
            <a:r>
              <a:rPr lang="en-US" smtClean="0"/>
              <a:t>Click to edit Master title style</a:t>
            </a:r>
            <a:endParaRPr lang="en-US"/>
          </a:p>
        </p:txBody>
      </p:sp>
      <p:sp>
        <p:nvSpPr>
          <p:cNvPr id="3" name="Text Placeholder 2"/>
          <p:cNvSpPr>
            <a:spLocks noGrp="1"/>
          </p:cNvSpPr>
          <p:nvPr>
            <p:ph type="body" idx="2"/>
          </p:nvPr>
        </p:nvSpPr>
        <p:spPr>
          <a:xfrm>
            <a:off x="685800" y="1435100"/>
            <a:ext cx="2514600" cy="4572000"/>
          </a:xfrm>
        </p:spPr>
        <p:txBody>
          <a:bodyPr/>
          <a:lstStyle>
            <a:lvl1pPr marL="54864" indent="0">
              <a:buNone/>
              <a:defRPr sz="1800"/>
            </a:lvl1pPr>
            <a:lvl2pPr>
              <a:buNone/>
              <a:defRPr sz="1200"/>
            </a:lvl2pPr>
            <a:lvl3pPr>
              <a:buNone/>
              <a:defRPr sz="1000"/>
            </a:lvl3pPr>
            <a:lvl4pPr>
              <a:buNone/>
              <a:defRPr sz="900"/>
            </a:lvl4pPr>
            <a:lvl5pPr>
              <a:buNone/>
              <a:defRPr sz="900"/>
            </a:lvl5pPr>
            <a:extLst/>
          </a:lstStyle>
          <a:p>
            <a:pPr lvl="0"/>
            <a:r>
              <a:rPr lang="en-US" smtClean="0"/>
              <a:t>Click to edit Master text styles</a:t>
            </a:r>
          </a:p>
        </p:txBody>
      </p:sp>
      <p:sp>
        <p:nvSpPr>
          <p:cNvPr id="4" name="Content Placeholder 3"/>
          <p:cNvSpPr>
            <a:spLocks noGrp="1"/>
          </p:cNvSpPr>
          <p:nvPr>
            <p:ph sz="half" idx="1"/>
          </p:nvPr>
        </p:nvSpPr>
        <p:spPr>
          <a:xfrm>
            <a:off x="3429000" y="1435100"/>
            <a:ext cx="5486400" cy="4572000"/>
          </a:xfrm>
        </p:spPr>
        <p:txBody>
          <a:bodyPr/>
          <a:lstStyle>
            <a:lvl1pPr>
              <a:defRPr sz="3200"/>
            </a:lvl1pPr>
            <a:lvl2pPr>
              <a:defRPr sz="2800"/>
            </a:lvl2pPr>
            <a:lvl3pPr>
              <a:defRPr sz="2400"/>
            </a:lvl3pPr>
            <a:lvl4pPr>
              <a:defRPr sz="2000"/>
            </a:lvl4pPr>
            <a:lvl5pPr>
              <a:defRPr sz="2000"/>
            </a:lvl5pPr>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13"/>
          <p:cNvSpPr>
            <a:spLocks noGrp="1"/>
          </p:cNvSpPr>
          <p:nvPr>
            <p:ph type="dt" sz="half" idx="10"/>
          </p:nvPr>
        </p:nvSpPr>
        <p:spPr/>
        <p:txBody>
          <a:bodyPr/>
          <a:lstStyle>
            <a:lvl1pPr>
              <a:defRPr/>
            </a:lvl1pPr>
          </a:lstStyle>
          <a:p>
            <a:fld id="{B383F951-35AA-41A9-A672-BF45550E4B43}" type="datetimeFigureOut">
              <a:rPr lang="en-US" altLang="en-US"/>
              <a:pPr/>
              <a:t>2/19/2014</a:t>
            </a:fld>
            <a:endParaRPr lang="en-US" altLang="en-US"/>
          </a:p>
        </p:txBody>
      </p:sp>
      <p:sp>
        <p:nvSpPr>
          <p:cNvPr id="6" name="Footer Placeholder 2"/>
          <p:cNvSpPr>
            <a:spLocks noGrp="1"/>
          </p:cNvSpPr>
          <p:nvPr>
            <p:ph type="ftr" sz="quarter" idx="11"/>
          </p:nvPr>
        </p:nvSpPr>
        <p:spPr/>
        <p:txBody>
          <a:bodyPr/>
          <a:lstStyle>
            <a:lvl1pPr>
              <a:defRPr/>
            </a:lvl1pPr>
          </a:lstStyle>
          <a:p>
            <a:endParaRPr lang="en-US"/>
          </a:p>
        </p:txBody>
      </p:sp>
      <p:sp>
        <p:nvSpPr>
          <p:cNvPr id="7" name="Slide Number Placeholder 22"/>
          <p:cNvSpPr>
            <a:spLocks noGrp="1"/>
          </p:cNvSpPr>
          <p:nvPr>
            <p:ph type="sldNum" sz="quarter" idx="12"/>
          </p:nvPr>
        </p:nvSpPr>
        <p:spPr/>
        <p:txBody>
          <a:bodyPr/>
          <a:lstStyle>
            <a:lvl1pPr>
              <a:defRPr/>
            </a:lvl1pPr>
          </a:lstStyle>
          <a:p>
            <a:fld id="{C349E421-CC76-4EE9-8A55-44AB58424DCB}" type="slidenum">
              <a:rPr lang="en-US" altLang="en-US"/>
              <a:pPr/>
              <a:t>‹#›</a:t>
            </a:fld>
            <a:endParaRPr lang="en-US" altLang="en-US"/>
          </a:p>
        </p:txBody>
      </p:sp>
    </p:spTree>
    <p:extLst>
      <p:ext uri="{BB962C8B-B14F-4D97-AF65-F5344CB8AC3E}">
        <p14:creationId xmlns:p14="http://schemas.microsoft.com/office/powerpoint/2010/main" val="169731810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5" name="Rectangle 4"/>
          <p:cNvSpPr/>
          <p:nvPr/>
        </p:nvSpPr>
        <p:spPr>
          <a:xfrm>
            <a:off x="368300" y="0"/>
            <a:ext cx="8777288" cy="1878013"/>
          </a:xfrm>
          <a:prstGeom prst="rect">
            <a:avLst/>
          </a:prstGeom>
          <a:solidFill>
            <a:srgbClr val="000000">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cxnSp>
        <p:nvCxnSpPr>
          <p:cNvPr id="6" name="Straight Connector 5"/>
          <p:cNvCxnSpPr/>
          <p:nvPr/>
        </p:nvCxnSpPr>
        <p:spPr>
          <a:xfrm flipV="1">
            <a:off x="363538" y="1884363"/>
            <a:ext cx="8782050" cy="0"/>
          </a:xfrm>
          <a:prstGeom prst="line">
            <a:avLst/>
          </a:prstGeom>
          <a:noFill/>
          <a:ln w="19050" cap="flat" cmpd="sng" algn="ctr">
            <a:solidFill>
              <a:srgbClr val="FFFFFF">
                <a:alpha val="100000"/>
              </a:srgbClr>
            </a:solidFill>
            <a:prstDash val="solid"/>
            <a:miter lim="800000"/>
          </a:ln>
          <a:effectLst/>
        </p:spPr>
        <p:style>
          <a:lnRef idx="2">
            <a:schemeClr val="accent1"/>
          </a:lnRef>
          <a:fillRef idx="0">
            <a:schemeClr val="accent1"/>
          </a:fillRef>
          <a:effectRef idx="1">
            <a:schemeClr val="accent1"/>
          </a:effectRef>
          <a:fontRef idx="minor">
            <a:schemeClr val="tx1"/>
          </a:fontRef>
        </p:style>
      </p:cxnSp>
      <p:grpSp>
        <p:nvGrpSpPr>
          <p:cNvPr id="7" name="Group 19"/>
          <p:cNvGrpSpPr>
            <a:grpSpLocks/>
          </p:cNvGrpSpPr>
          <p:nvPr/>
        </p:nvGrpSpPr>
        <p:grpSpPr bwMode="auto">
          <a:xfrm rot="5400000">
            <a:off x="8515351" y="1219200"/>
            <a:ext cx="131762" cy="128587"/>
            <a:chOff x="6668087" y="1297746"/>
            <a:chExt cx="161840" cy="156602"/>
          </a:xfrm>
        </p:grpSpPr>
        <p:cxnSp>
          <p:nvCxnSpPr>
            <p:cNvPr id="8" name="Straight Connector 7"/>
            <p:cNvCxnSpPr/>
            <p:nvPr/>
          </p:nvCxnSpPr>
          <p:spPr>
            <a:xfrm rot="16200000">
              <a:off x="6661643" y="1294508"/>
              <a:ext cx="88935" cy="7994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rot="16200000" flipV="1">
              <a:off x="6683248" y="1393448"/>
              <a:ext cx="125669"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rot="5400000" flipH="1">
              <a:off x="6742563" y="1293533"/>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1" name="Group 25"/>
          <p:cNvGrpSpPr>
            <a:grpSpLocks/>
          </p:cNvGrpSpPr>
          <p:nvPr/>
        </p:nvGrpSpPr>
        <p:grpSpPr bwMode="auto">
          <a:xfrm rot="5400000">
            <a:off x="8667751" y="1371600"/>
            <a:ext cx="131762" cy="128587"/>
            <a:chOff x="6668087" y="1297746"/>
            <a:chExt cx="161840" cy="156602"/>
          </a:xfrm>
        </p:grpSpPr>
        <p:cxnSp>
          <p:nvCxnSpPr>
            <p:cNvPr id="12" name="Straight Connector 11"/>
            <p:cNvCxnSpPr/>
            <p:nvPr/>
          </p:nvCxnSpPr>
          <p:spPr>
            <a:xfrm rot="16200000">
              <a:off x="6661643" y="1294508"/>
              <a:ext cx="88935" cy="79946"/>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3" name="Straight Connector 12"/>
            <p:cNvCxnSpPr/>
            <p:nvPr/>
          </p:nvCxnSpPr>
          <p:spPr>
            <a:xfrm rot="16200000" flipV="1">
              <a:off x="6683248" y="1393448"/>
              <a:ext cx="125669"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4" name="Straight Connector 13"/>
            <p:cNvCxnSpPr/>
            <p:nvPr/>
          </p:nvCxnSpPr>
          <p:spPr>
            <a:xfrm rot="5400000" flipH="1">
              <a:off x="6742563" y="1293533"/>
              <a:ext cx="88935"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grpSp>
        <p:nvGrpSpPr>
          <p:cNvPr id="15" name="Group 29"/>
          <p:cNvGrpSpPr>
            <a:grpSpLocks/>
          </p:cNvGrpSpPr>
          <p:nvPr/>
        </p:nvGrpSpPr>
        <p:grpSpPr bwMode="auto">
          <a:xfrm rot="5400000">
            <a:off x="8320087" y="1474788"/>
            <a:ext cx="131763" cy="128588"/>
            <a:chOff x="6668087" y="1297746"/>
            <a:chExt cx="161840" cy="156602"/>
          </a:xfrm>
        </p:grpSpPr>
        <p:cxnSp>
          <p:nvCxnSpPr>
            <p:cNvPr id="16" name="Straight Connector 15"/>
            <p:cNvCxnSpPr/>
            <p:nvPr/>
          </p:nvCxnSpPr>
          <p:spPr>
            <a:xfrm rot="16200000">
              <a:off x="6661642" y="1294507"/>
              <a:ext cx="88934" cy="79944"/>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rot="16200000" flipV="1">
              <a:off x="6683248" y="1393447"/>
              <a:ext cx="125667" cy="0"/>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rot="5400000" flipH="1">
              <a:off x="6742562" y="1293532"/>
              <a:ext cx="88934" cy="81895"/>
            </a:xfrm>
            <a:prstGeom prst="line">
              <a:avLst/>
            </a:prstGeom>
            <a:noFill/>
            <a:ln w="25400" cap="rnd" cmpd="sng" algn="ctr">
              <a:solidFill>
                <a:srgbClr val="FFFFFF">
                  <a:alpha val="100000"/>
                </a:srgbClr>
              </a:solidFill>
              <a:prstDash val="solid"/>
            </a:ln>
            <a:effectLst/>
          </p:spPr>
          <p:style>
            <a:lnRef idx="2">
              <a:schemeClr val="accent1"/>
            </a:lnRef>
            <a:fillRef idx="0">
              <a:schemeClr val="accent1"/>
            </a:fillRef>
            <a:effectRef idx="1">
              <a:schemeClr val="accent1"/>
            </a:effectRef>
            <a:fontRef idx="minor">
              <a:schemeClr val="tx1"/>
            </a:fontRef>
          </p:style>
        </p:cxnSp>
      </p:grpSp>
      <p:sp>
        <p:nvSpPr>
          <p:cNvPr id="2" name="Title 1"/>
          <p:cNvSpPr>
            <a:spLocks noGrp="1"/>
          </p:cNvSpPr>
          <p:nvPr>
            <p:ph type="title"/>
          </p:nvPr>
        </p:nvSpPr>
        <p:spPr bwMode="grayWhite">
          <a:xfrm>
            <a:off x="914400" y="441251"/>
            <a:ext cx="6858000" cy="701749"/>
          </a:xfrm>
        </p:spPr>
        <p:txBody>
          <a:bodyPr anchor="b"/>
          <a:lstStyle>
            <a:lvl1pPr algn="l">
              <a:buNone/>
              <a:defRPr sz="2100" b="0"/>
            </a:lvl1pPr>
            <a:extLst/>
          </a:lstStyle>
          <a:p>
            <a:r>
              <a:rPr lang="en-US" smtClean="0"/>
              <a:t>Click to edit Master title style</a:t>
            </a:r>
            <a:endParaRPr lang="en-US"/>
          </a:p>
        </p:txBody>
      </p:sp>
      <p:sp>
        <p:nvSpPr>
          <p:cNvPr id="3" name="Picture Placeholder 2"/>
          <p:cNvSpPr>
            <a:spLocks noGrp="1"/>
          </p:cNvSpPr>
          <p:nvPr>
            <p:ph type="pic" idx="1"/>
          </p:nvPr>
        </p:nvSpPr>
        <p:spPr>
          <a:xfrm>
            <a:off x="368032" y="1893781"/>
            <a:ext cx="8778240" cy="4960144"/>
          </a:xfrm>
          <a:solidFill>
            <a:schemeClr val="bg2"/>
          </a:solidFill>
        </p:spPr>
        <p:txBody>
          <a:bodyPr>
            <a:normAutofit/>
          </a:bodyPr>
          <a:lstStyle>
            <a:lvl1pPr marL="0" indent="0">
              <a:buNone/>
              <a:defRPr sz="3200"/>
            </a:lvl1pPr>
            <a:extLst/>
          </a:lstStyle>
          <a:p>
            <a:pPr lvl="0"/>
            <a:r>
              <a:rPr lang="en-US" noProof="0" smtClean="0"/>
              <a:t>Click icon to add picture</a:t>
            </a:r>
            <a:endParaRPr lang="en-US" noProof="0"/>
          </a:p>
        </p:txBody>
      </p:sp>
      <p:sp>
        <p:nvSpPr>
          <p:cNvPr id="4" name="Text Placeholder 3"/>
          <p:cNvSpPr>
            <a:spLocks noGrp="1"/>
          </p:cNvSpPr>
          <p:nvPr>
            <p:ph type="body" sz="half" idx="2"/>
          </p:nvPr>
        </p:nvSpPr>
        <p:spPr bwMode="grayWhite">
          <a:xfrm>
            <a:off x="914400" y="1150144"/>
            <a:ext cx="6858000" cy="685800"/>
          </a:xfrm>
        </p:spPr>
        <p:txBody>
          <a:bodyPr/>
          <a:lstStyle>
            <a:lvl1pPr marL="27432" indent="0">
              <a:spcBef>
                <a:spcPts val="0"/>
              </a:spcBef>
              <a:buNone/>
              <a:defRPr sz="1400">
                <a:solidFill>
                  <a:srgbClr val="FFFFFF"/>
                </a:solidFill>
              </a:defRPr>
            </a:lvl1pPr>
            <a:lvl2pPr>
              <a:defRPr sz="1200"/>
            </a:lvl2pPr>
            <a:lvl3pPr>
              <a:defRPr sz="1000"/>
            </a:lvl3pPr>
            <a:lvl4pPr>
              <a:defRPr sz="900"/>
            </a:lvl4pPr>
            <a:lvl5pPr>
              <a:defRPr sz="900"/>
            </a:lvl5pPr>
            <a:extLst/>
          </a:lstStyle>
          <a:p>
            <a:pPr lvl="0"/>
            <a:r>
              <a:rPr lang="en-US" smtClean="0"/>
              <a:t>Click to edit Master text styles</a:t>
            </a:r>
          </a:p>
        </p:txBody>
      </p:sp>
      <p:sp>
        <p:nvSpPr>
          <p:cNvPr id="19" name="Date Placeholder 4"/>
          <p:cNvSpPr>
            <a:spLocks noGrp="1"/>
          </p:cNvSpPr>
          <p:nvPr>
            <p:ph type="dt" sz="half" idx="10"/>
          </p:nvPr>
        </p:nvSpPr>
        <p:spPr>
          <a:xfrm>
            <a:off x="6477000" y="55563"/>
            <a:ext cx="2133600" cy="365125"/>
          </a:xfrm>
        </p:spPr>
        <p:txBody>
          <a:bodyPr/>
          <a:lstStyle>
            <a:lvl1pPr>
              <a:defRPr/>
            </a:lvl1pPr>
          </a:lstStyle>
          <a:p>
            <a:fld id="{7285EF77-BC23-4C6C-97B3-C631023195AC}" type="datetimeFigureOut">
              <a:rPr lang="en-US" altLang="en-US"/>
              <a:pPr/>
              <a:t>2/19/2014</a:t>
            </a:fld>
            <a:endParaRPr lang="en-US" altLang="en-US"/>
          </a:p>
        </p:txBody>
      </p:sp>
      <p:sp>
        <p:nvSpPr>
          <p:cNvPr id="20" name="Footer Placeholder 5"/>
          <p:cNvSpPr>
            <a:spLocks noGrp="1"/>
          </p:cNvSpPr>
          <p:nvPr>
            <p:ph type="ftr" sz="quarter" idx="11"/>
          </p:nvPr>
        </p:nvSpPr>
        <p:spPr>
          <a:xfrm>
            <a:off x="914400" y="55563"/>
            <a:ext cx="5562600" cy="365125"/>
          </a:xfrm>
        </p:spPr>
        <p:txBody>
          <a:bodyPr/>
          <a:lstStyle>
            <a:lvl1pPr>
              <a:defRPr/>
            </a:lvl1pPr>
          </a:lstStyle>
          <a:p>
            <a:endParaRPr lang="en-US"/>
          </a:p>
        </p:txBody>
      </p:sp>
      <p:sp>
        <p:nvSpPr>
          <p:cNvPr id="21" name="Slide Number Placeholder 6"/>
          <p:cNvSpPr>
            <a:spLocks noGrp="1"/>
          </p:cNvSpPr>
          <p:nvPr>
            <p:ph type="sldNum" sz="quarter" idx="12"/>
          </p:nvPr>
        </p:nvSpPr>
        <p:spPr>
          <a:xfrm>
            <a:off x="8610600" y="55563"/>
            <a:ext cx="457200" cy="365125"/>
          </a:xfrm>
        </p:spPr>
        <p:txBody>
          <a:bodyPr/>
          <a:lstStyle>
            <a:lvl1pPr>
              <a:defRPr/>
            </a:lvl1pPr>
          </a:lstStyle>
          <a:p>
            <a:fld id="{036BB6B0-7954-49FC-834E-7D825641425D}" type="slidenum">
              <a:rPr lang="en-US" altLang="en-US"/>
              <a:pPr/>
              <a:t>‹#›</a:t>
            </a:fld>
            <a:endParaRPr lang="en-US" altLang="en-US"/>
          </a:p>
        </p:txBody>
      </p:sp>
    </p:spTree>
    <p:extLst>
      <p:ext uri="{BB962C8B-B14F-4D97-AF65-F5344CB8AC3E}">
        <p14:creationId xmlns:p14="http://schemas.microsoft.com/office/powerpoint/2010/main" val="89173784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4985317B-FA9E-4AC5-8FEA-DF82DCFB6AED}" type="datetimeFigureOut">
              <a:rPr lang="en-US" altLang="en-US"/>
              <a:pPr/>
              <a:t>2/19/2014</a:t>
            </a:fld>
            <a:endParaRPr lang="en-US" altLang="en-US"/>
          </a:p>
        </p:txBody>
      </p:sp>
      <p:sp>
        <p:nvSpPr>
          <p:cNvPr id="5" name="Footer Placeholder 2"/>
          <p:cNvSpPr>
            <a:spLocks noGrp="1"/>
          </p:cNvSpPr>
          <p:nvPr>
            <p:ph type="ftr" sz="quarter" idx="11"/>
          </p:nvPr>
        </p:nvSpPr>
        <p:spPr/>
        <p:txBody>
          <a:bodyPr/>
          <a:lstStyle>
            <a:lvl1pPr>
              <a:defRPr/>
            </a:lvl1pPr>
          </a:lstStyle>
          <a:p>
            <a:endParaRPr lang="en-US"/>
          </a:p>
        </p:txBody>
      </p:sp>
      <p:sp>
        <p:nvSpPr>
          <p:cNvPr id="6" name="Slide Number Placeholder 22"/>
          <p:cNvSpPr>
            <a:spLocks noGrp="1"/>
          </p:cNvSpPr>
          <p:nvPr>
            <p:ph type="sldNum" sz="quarter" idx="12"/>
          </p:nvPr>
        </p:nvSpPr>
        <p:spPr/>
        <p:txBody>
          <a:bodyPr/>
          <a:lstStyle>
            <a:lvl1pPr>
              <a:defRPr/>
            </a:lvl1pPr>
          </a:lstStyle>
          <a:p>
            <a:fld id="{0D59B0C8-34EF-4699-9A6F-C6AB6A0E5C1F}" type="slidenum">
              <a:rPr lang="en-US" altLang="en-US"/>
              <a:pPr/>
              <a:t>‹#›</a:t>
            </a:fld>
            <a:endParaRPr lang="en-US" altLang="en-US"/>
          </a:p>
        </p:txBody>
      </p:sp>
    </p:spTree>
    <p:extLst>
      <p:ext uri="{BB962C8B-B14F-4D97-AF65-F5344CB8AC3E}">
        <p14:creationId xmlns:p14="http://schemas.microsoft.com/office/powerpoint/2010/main" val="29206173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1981200" cy="5851525"/>
          </a:xfrm>
        </p:spPr>
        <p:txBody>
          <a:bodyPr vert="eaVert" anchor="ctr"/>
          <a:lstStyle>
            <a:extLst/>
          </a:lstStyle>
          <a:p>
            <a:r>
              <a:rPr lang="en-US" smtClean="0"/>
              <a:t>Click to edit Master title style</a:t>
            </a:r>
            <a:endParaRPr lang="en-US"/>
          </a:p>
        </p:txBody>
      </p:sp>
      <p:sp>
        <p:nvSpPr>
          <p:cNvPr id="3" name="Vertical Text Placeholder 2"/>
          <p:cNvSpPr>
            <a:spLocks noGrp="1"/>
          </p:cNvSpPr>
          <p:nvPr>
            <p:ph type="body" orient="vert" idx="1"/>
          </p:nvPr>
        </p:nvSpPr>
        <p:spPr>
          <a:xfrm>
            <a:off x="609600" y="274639"/>
            <a:ext cx="5867400" cy="5851525"/>
          </a:xfrm>
        </p:spPr>
        <p:txBody>
          <a:bodyPr vert="eaVert"/>
          <a:lstStyle>
            <a:extLs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13"/>
          <p:cNvSpPr>
            <a:spLocks noGrp="1"/>
          </p:cNvSpPr>
          <p:nvPr>
            <p:ph type="dt" sz="half" idx="10"/>
          </p:nvPr>
        </p:nvSpPr>
        <p:spPr/>
        <p:txBody>
          <a:bodyPr/>
          <a:lstStyle>
            <a:lvl1pPr>
              <a:defRPr/>
            </a:lvl1pPr>
          </a:lstStyle>
          <a:p>
            <a:fld id="{41848A7E-3E8D-43EF-BA42-C221CBB966E5}" type="datetimeFigureOut">
              <a:rPr lang="en-US" altLang="en-US"/>
              <a:pPr/>
              <a:t>2/19/2014</a:t>
            </a:fld>
            <a:endParaRPr lang="en-US" altLang="en-US"/>
          </a:p>
        </p:txBody>
      </p:sp>
      <p:sp>
        <p:nvSpPr>
          <p:cNvPr id="5" name="Footer Placeholder 2"/>
          <p:cNvSpPr>
            <a:spLocks noGrp="1"/>
          </p:cNvSpPr>
          <p:nvPr>
            <p:ph type="ftr" sz="quarter" idx="11"/>
          </p:nvPr>
        </p:nvSpPr>
        <p:spPr/>
        <p:txBody>
          <a:bodyPr/>
          <a:lstStyle>
            <a:lvl1pPr>
              <a:defRPr/>
            </a:lvl1pPr>
          </a:lstStyle>
          <a:p>
            <a:endParaRPr lang="en-US"/>
          </a:p>
        </p:txBody>
      </p:sp>
      <p:sp>
        <p:nvSpPr>
          <p:cNvPr id="6" name="Slide Number Placeholder 22"/>
          <p:cNvSpPr>
            <a:spLocks noGrp="1"/>
          </p:cNvSpPr>
          <p:nvPr>
            <p:ph type="sldNum" sz="quarter" idx="12"/>
          </p:nvPr>
        </p:nvSpPr>
        <p:spPr/>
        <p:txBody>
          <a:bodyPr/>
          <a:lstStyle>
            <a:lvl1pPr>
              <a:defRPr/>
            </a:lvl1pPr>
          </a:lstStyle>
          <a:p>
            <a:fld id="{9A2005A4-4CD9-4218-953E-CCB411E9FF60}" type="slidenum">
              <a:rPr lang="en-US" altLang="en-US"/>
              <a:pPr/>
              <a:t>‹#›</a:t>
            </a:fld>
            <a:endParaRPr lang="en-US" altLang="en-US"/>
          </a:p>
        </p:txBody>
      </p:sp>
    </p:spTree>
    <p:extLst>
      <p:ext uri="{BB962C8B-B14F-4D97-AF65-F5344CB8AC3E}">
        <p14:creationId xmlns:p14="http://schemas.microsoft.com/office/powerpoint/2010/main" val="292941214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sp>
        <p:nvSpPr>
          <p:cNvPr id="7" name="Rectangle 6"/>
          <p:cNvSpPr/>
          <p:nvPr/>
        </p:nvSpPr>
        <p:spPr>
          <a:xfrm>
            <a:off x="0" y="0"/>
            <a:ext cx="365125" cy="6854825"/>
          </a:xfrm>
          <a:prstGeom prst="rect">
            <a:avLst/>
          </a:prstGeom>
          <a:solidFill>
            <a:srgbClr val="FFFFFF">
              <a:alpha val="100000"/>
            </a:srgb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8" name="Rectangle 7"/>
          <p:cNvSpPr/>
          <p:nvPr/>
        </p:nvSpPr>
        <p:spPr>
          <a:xfrm>
            <a:off x="255588" y="5046663"/>
            <a:ext cx="73025" cy="1692275"/>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9" name="Rectangle 8"/>
          <p:cNvSpPr/>
          <p:nvPr/>
        </p:nvSpPr>
        <p:spPr>
          <a:xfrm>
            <a:off x="255588" y="4797425"/>
            <a:ext cx="73025" cy="228600"/>
          </a:xfrm>
          <a:prstGeom prst="rect">
            <a:avLst/>
          </a:prstGeom>
          <a:solidFill>
            <a:schemeClr val="accent3">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0" name="Rectangle 9"/>
          <p:cNvSpPr/>
          <p:nvPr/>
        </p:nvSpPr>
        <p:spPr>
          <a:xfrm>
            <a:off x="255588" y="4637088"/>
            <a:ext cx="73025" cy="138112"/>
          </a:xfrm>
          <a:prstGeom prst="rect">
            <a:avLst/>
          </a:prstGeom>
          <a:solidFill>
            <a:schemeClr val="bg2"/>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1" name="Rectangle 10"/>
          <p:cNvSpPr/>
          <p:nvPr/>
        </p:nvSpPr>
        <p:spPr>
          <a:xfrm>
            <a:off x="255588" y="4541838"/>
            <a:ext cx="73025" cy="74612"/>
          </a:xfrm>
          <a:prstGeom prst="rect">
            <a:avLst/>
          </a:prstGeom>
          <a:solidFill>
            <a:schemeClr val="accent2">
              <a:alpha val="100000"/>
            </a:schemeClr>
          </a:solidFill>
          <a:ln w="50800" cap="rnd" cmpd="dbl"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2" name="Rectangle 11"/>
          <p:cNvSpPr/>
          <p:nvPr/>
        </p:nvSpPr>
        <p:spPr>
          <a:xfrm>
            <a:off x="309563" y="681038"/>
            <a:ext cx="46037"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5" name="Rectangle 14"/>
          <p:cNvSpPr/>
          <p:nvPr/>
        </p:nvSpPr>
        <p:spPr>
          <a:xfrm>
            <a:off x="268288" y="681038"/>
            <a:ext cx="2857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6" name="Rectangle 15"/>
          <p:cNvSpPr/>
          <p:nvPr/>
        </p:nvSpPr>
        <p:spPr>
          <a:xfrm>
            <a:off x="249238" y="681038"/>
            <a:ext cx="9525"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17" name="Rectangle 16"/>
          <p:cNvSpPr/>
          <p:nvPr/>
        </p:nvSpPr>
        <p:spPr>
          <a:xfrm>
            <a:off x="222250" y="681038"/>
            <a:ext cx="7938" cy="365125"/>
          </a:xfrm>
          <a:prstGeom prst="rect">
            <a:avLst/>
          </a:prstGeom>
          <a:solidFill>
            <a:srgbClr val="000000">
              <a:alpha val="100000"/>
            </a:srgbClr>
          </a:solidFill>
          <a:ln w="50800" cap="rnd" cmpd="thickThin"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a:endParaRPr lang="en-US">
              <a:solidFill>
                <a:srgbClr val="FFFFFF"/>
              </a:solidFill>
              <a:ea typeface="ＭＳ Ｐゴシック" pitchFamily="34" charset="-128"/>
            </a:endParaRPr>
          </a:p>
        </p:txBody>
      </p:sp>
      <p:sp>
        <p:nvSpPr>
          <p:cNvPr id="22" name="Title Placeholder 21"/>
          <p:cNvSpPr>
            <a:spLocks noGrp="1"/>
          </p:cNvSpPr>
          <p:nvPr>
            <p:ph type="title"/>
          </p:nvPr>
        </p:nvSpPr>
        <p:spPr>
          <a:xfrm>
            <a:off x="914400" y="512763"/>
            <a:ext cx="7772400" cy="914400"/>
          </a:xfrm>
          <a:prstGeom prst="rect">
            <a:avLst/>
          </a:prstGeom>
        </p:spPr>
        <p:txBody>
          <a:bodyPr vert="horz" anchor="t">
            <a:noAutofit/>
          </a:bodyPr>
          <a:lstStyle>
            <a:extLst/>
          </a:lstStyle>
          <a:p>
            <a:r>
              <a:rPr lang="en-US" smtClean="0"/>
              <a:t>Click to edit Master title style</a:t>
            </a:r>
            <a:endParaRPr lang="en-US"/>
          </a:p>
        </p:txBody>
      </p:sp>
      <p:sp>
        <p:nvSpPr>
          <p:cNvPr id="3084" name="Text Placeholder 12"/>
          <p:cNvSpPr>
            <a:spLocks noGrp="1"/>
          </p:cNvSpPr>
          <p:nvPr>
            <p:ph type="body" idx="1"/>
          </p:nvPr>
        </p:nvSpPr>
        <p:spPr bwMode="auto">
          <a:xfrm>
            <a:off x="914400" y="1784350"/>
            <a:ext cx="7772400" cy="45720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pPr lvl="0"/>
            <a:r>
              <a:rPr lang="en-US" altLang="en-US" smtClean="0"/>
              <a:t>Click to edit Master text styles</a:t>
            </a:r>
          </a:p>
          <a:p>
            <a:pPr lvl="1"/>
            <a:r>
              <a:rPr lang="en-US" altLang="en-US" smtClean="0"/>
              <a:t>Second level</a:t>
            </a:r>
          </a:p>
          <a:p>
            <a:pPr lvl="2"/>
            <a:r>
              <a:rPr lang="en-US" altLang="en-US" smtClean="0"/>
              <a:t>Third level</a:t>
            </a:r>
          </a:p>
          <a:p>
            <a:pPr lvl="3"/>
            <a:r>
              <a:rPr lang="en-US" altLang="en-US" smtClean="0"/>
              <a:t>Fourth level</a:t>
            </a:r>
          </a:p>
          <a:p>
            <a:pPr lvl="4"/>
            <a:r>
              <a:rPr lang="en-US" altLang="en-US" smtClean="0"/>
              <a:t>Fifth level</a:t>
            </a:r>
          </a:p>
        </p:txBody>
      </p:sp>
      <p:sp>
        <p:nvSpPr>
          <p:cNvPr id="14" name="Date Placeholder 13"/>
          <p:cNvSpPr>
            <a:spLocks noGrp="1"/>
          </p:cNvSpPr>
          <p:nvPr>
            <p:ph type="dt" sz="half" idx="2"/>
          </p:nvPr>
        </p:nvSpPr>
        <p:spPr>
          <a:xfrm>
            <a:off x="6477000" y="6416675"/>
            <a:ext cx="2133600" cy="365125"/>
          </a:xfrm>
          <a:prstGeom prst="rect">
            <a:avLst/>
          </a:prstGeom>
        </p:spPr>
        <p:txBody>
          <a:bodyPr vert="horz" wrap="square" lIns="91440" tIns="45720" rIns="91440" bIns="45720" numCol="1" anchor="b" anchorCtr="0" compatLnSpc="1">
            <a:prstTxWarp prst="textNoShape">
              <a:avLst/>
            </a:prstTxWarp>
          </a:bodyPr>
          <a:lstStyle>
            <a:lvl1pPr>
              <a:defRPr sz="1100">
                <a:solidFill>
                  <a:schemeClr val="tx2"/>
                </a:solidFill>
                <a:latin typeface="Corbel" pitchFamily="34" charset="0"/>
              </a:defRPr>
            </a:lvl1pPr>
          </a:lstStyle>
          <a:p>
            <a:fld id="{C47C124E-8916-4B44-B533-7DA0084486F2}" type="datetimeFigureOut">
              <a:rPr lang="en-US" altLang="en-US"/>
              <a:pPr/>
              <a:t>2/19/2014</a:t>
            </a:fld>
            <a:endParaRPr lang="en-US" altLang="en-US"/>
          </a:p>
        </p:txBody>
      </p:sp>
      <p:sp>
        <p:nvSpPr>
          <p:cNvPr id="3" name="Footer Placeholder 2"/>
          <p:cNvSpPr>
            <a:spLocks noGrp="1"/>
          </p:cNvSpPr>
          <p:nvPr>
            <p:ph type="ftr" sz="quarter" idx="3"/>
          </p:nvPr>
        </p:nvSpPr>
        <p:spPr>
          <a:xfrm>
            <a:off x="914400" y="6416675"/>
            <a:ext cx="5562600" cy="365125"/>
          </a:xfrm>
          <a:prstGeom prst="rect">
            <a:avLst/>
          </a:prstGeom>
        </p:spPr>
        <p:txBody>
          <a:bodyPr vert="horz" wrap="square" lIns="91440" tIns="45720" rIns="91440" bIns="45720" numCol="1" anchor="b" anchorCtr="0" compatLnSpc="1">
            <a:prstTxWarp prst="textNoShape">
              <a:avLst/>
            </a:prstTxWarp>
          </a:bodyPr>
          <a:lstStyle>
            <a:lvl1pPr algn="r">
              <a:defRPr sz="1100">
                <a:solidFill>
                  <a:schemeClr val="tx2"/>
                </a:solidFill>
                <a:latin typeface="Corbel" pitchFamily="34" charset="0"/>
              </a:defRPr>
            </a:lvl1pPr>
          </a:lstStyle>
          <a:p>
            <a:endParaRPr lang="en-US"/>
          </a:p>
        </p:txBody>
      </p:sp>
      <p:sp>
        <p:nvSpPr>
          <p:cNvPr id="23" name="Slide Number Placeholder 22"/>
          <p:cNvSpPr>
            <a:spLocks noGrp="1"/>
          </p:cNvSpPr>
          <p:nvPr>
            <p:ph type="sldNum" sz="quarter" idx="4"/>
          </p:nvPr>
        </p:nvSpPr>
        <p:spPr>
          <a:xfrm>
            <a:off x="8610600" y="6416675"/>
            <a:ext cx="457200" cy="365125"/>
          </a:xfrm>
          <a:prstGeom prst="rect">
            <a:avLst/>
          </a:prstGeom>
        </p:spPr>
        <p:txBody>
          <a:bodyPr vert="horz" wrap="square" lIns="91440" tIns="45720" rIns="91440" bIns="45720" numCol="1" anchor="b" anchorCtr="0" compatLnSpc="1">
            <a:prstTxWarp prst="textNoShape">
              <a:avLst/>
            </a:prstTxWarp>
          </a:bodyPr>
          <a:lstStyle>
            <a:lvl1pPr>
              <a:defRPr sz="1200">
                <a:solidFill>
                  <a:schemeClr val="tx2"/>
                </a:solidFill>
                <a:latin typeface="Corbel" pitchFamily="34" charset="0"/>
              </a:defRPr>
            </a:lvl1pPr>
          </a:lstStyle>
          <a:p>
            <a:fld id="{A7F70D27-7F29-46EE-83C7-1C744A0AD515}" type="slidenum">
              <a:rPr lang="en-US" altLang="en-US"/>
              <a:pPr/>
              <a:t>‹#›</a:t>
            </a:fld>
            <a:endParaRPr lang="en-US" altLang="en-US"/>
          </a:p>
        </p:txBody>
      </p:sp>
    </p:spTree>
  </p:cSld>
  <p:clrMap bg1="dk1" tx1="lt1" bg2="dk2" tx2="lt2" accent1="accent1" accent2="accent2" accent3="accent3" accent4="accent4" accent5="accent5" accent6="accent6" hlink="hlink" folHlink="folHlink"/>
  <p:sldLayoutIdLst>
    <p:sldLayoutId id="2147483763" r:id="rId1"/>
    <p:sldLayoutId id="2147483758" r:id="rId2"/>
    <p:sldLayoutId id="2147483764" r:id="rId3"/>
    <p:sldLayoutId id="2147483765" r:id="rId4"/>
    <p:sldLayoutId id="2147483766" r:id="rId5"/>
    <p:sldLayoutId id="2147483759" r:id="rId6"/>
    <p:sldLayoutId id="2147483767" r:id="rId7"/>
    <p:sldLayoutId id="2147483760" r:id="rId8"/>
    <p:sldLayoutId id="2147483768" r:id="rId9"/>
    <p:sldLayoutId id="2147483761" r:id="rId10"/>
    <p:sldLayoutId id="2147483762" r:id="rId11"/>
  </p:sldLayoutIdLst>
  <p:txStyles>
    <p:titleStyle>
      <a:lvl1pPr algn="l" rtl="0" eaLnBrk="0" fontAlgn="base" hangingPunct="0">
        <a:spcBef>
          <a:spcPct val="0"/>
        </a:spcBef>
        <a:spcAft>
          <a:spcPct val="0"/>
        </a:spcAft>
        <a:defRPr sz="4000" kern="1200" spc="-100">
          <a:solidFill>
            <a:srgbClr val="C1EEFF"/>
          </a:solidFill>
          <a:latin typeface="+mj-lt"/>
          <a:ea typeface="ＭＳ Ｐゴシック" charset="0"/>
          <a:cs typeface="+mj-cs"/>
        </a:defRPr>
      </a:lvl1pPr>
      <a:lvl2pPr algn="l" rtl="0" eaLnBrk="0" fontAlgn="base" hangingPunct="0">
        <a:spcBef>
          <a:spcPct val="0"/>
        </a:spcBef>
        <a:spcAft>
          <a:spcPct val="0"/>
        </a:spcAft>
        <a:defRPr sz="4000">
          <a:solidFill>
            <a:srgbClr val="C1EEFF"/>
          </a:solidFill>
          <a:latin typeface="Consolas" pitchFamily="49" charset="0"/>
          <a:ea typeface="ＭＳ Ｐゴシック" charset="0"/>
        </a:defRPr>
      </a:lvl2pPr>
      <a:lvl3pPr algn="l" rtl="0" eaLnBrk="0" fontAlgn="base" hangingPunct="0">
        <a:spcBef>
          <a:spcPct val="0"/>
        </a:spcBef>
        <a:spcAft>
          <a:spcPct val="0"/>
        </a:spcAft>
        <a:defRPr sz="4000">
          <a:solidFill>
            <a:srgbClr val="C1EEFF"/>
          </a:solidFill>
          <a:latin typeface="Consolas" pitchFamily="49" charset="0"/>
          <a:ea typeface="ＭＳ Ｐゴシック" charset="0"/>
        </a:defRPr>
      </a:lvl3pPr>
      <a:lvl4pPr algn="l" rtl="0" eaLnBrk="0" fontAlgn="base" hangingPunct="0">
        <a:spcBef>
          <a:spcPct val="0"/>
        </a:spcBef>
        <a:spcAft>
          <a:spcPct val="0"/>
        </a:spcAft>
        <a:defRPr sz="4000">
          <a:solidFill>
            <a:srgbClr val="C1EEFF"/>
          </a:solidFill>
          <a:latin typeface="Consolas" pitchFamily="49" charset="0"/>
          <a:ea typeface="ＭＳ Ｐゴシック" charset="0"/>
        </a:defRPr>
      </a:lvl4pPr>
      <a:lvl5pPr algn="l" rtl="0" eaLnBrk="0" fontAlgn="base" hangingPunct="0">
        <a:spcBef>
          <a:spcPct val="0"/>
        </a:spcBef>
        <a:spcAft>
          <a:spcPct val="0"/>
        </a:spcAft>
        <a:defRPr sz="4000">
          <a:solidFill>
            <a:srgbClr val="C1EEFF"/>
          </a:solidFill>
          <a:latin typeface="Consolas" pitchFamily="49" charset="0"/>
          <a:ea typeface="ＭＳ Ｐゴシック" charset="0"/>
        </a:defRPr>
      </a:lvl5pPr>
      <a:lvl6pPr marL="457200" algn="l" rtl="0" fontAlgn="base">
        <a:spcBef>
          <a:spcPct val="0"/>
        </a:spcBef>
        <a:spcAft>
          <a:spcPct val="0"/>
        </a:spcAft>
        <a:defRPr sz="4000">
          <a:solidFill>
            <a:srgbClr val="C1EEFF"/>
          </a:solidFill>
          <a:latin typeface="Consolas" pitchFamily="49" charset="0"/>
        </a:defRPr>
      </a:lvl6pPr>
      <a:lvl7pPr marL="914400" algn="l" rtl="0" fontAlgn="base">
        <a:spcBef>
          <a:spcPct val="0"/>
        </a:spcBef>
        <a:spcAft>
          <a:spcPct val="0"/>
        </a:spcAft>
        <a:defRPr sz="4000">
          <a:solidFill>
            <a:srgbClr val="C1EEFF"/>
          </a:solidFill>
          <a:latin typeface="Consolas" pitchFamily="49" charset="0"/>
        </a:defRPr>
      </a:lvl7pPr>
      <a:lvl8pPr marL="1371600" algn="l" rtl="0" fontAlgn="base">
        <a:spcBef>
          <a:spcPct val="0"/>
        </a:spcBef>
        <a:spcAft>
          <a:spcPct val="0"/>
        </a:spcAft>
        <a:defRPr sz="4000">
          <a:solidFill>
            <a:srgbClr val="C1EEFF"/>
          </a:solidFill>
          <a:latin typeface="Consolas" pitchFamily="49" charset="0"/>
        </a:defRPr>
      </a:lvl8pPr>
      <a:lvl9pPr marL="1828800" algn="l" rtl="0" fontAlgn="base">
        <a:spcBef>
          <a:spcPct val="0"/>
        </a:spcBef>
        <a:spcAft>
          <a:spcPct val="0"/>
        </a:spcAft>
        <a:defRPr sz="4000">
          <a:solidFill>
            <a:srgbClr val="C1EEFF"/>
          </a:solidFill>
          <a:latin typeface="Consolas" pitchFamily="49" charset="0"/>
        </a:defRPr>
      </a:lvl9pPr>
      <a:extLst/>
    </p:titleStyle>
    <p:bodyStyle>
      <a:lvl1pPr marL="411163" indent="-342900" algn="l" rtl="0" eaLnBrk="0" fontAlgn="base" hangingPunct="0">
        <a:spcBef>
          <a:spcPts val="700"/>
        </a:spcBef>
        <a:spcAft>
          <a:spcPct val="0"/>
        </a:spcAft>
        <a:buClr>
          <a:schemeClr val="tx2"/>
        </a:buClr>
        <a:buSzPct val="95000"/>
        <a:buFont typeface="Wingdings" pitchFamily="2" charset="2"/>
        <a:buChar char=""/>
        <a:defRPr sz="3000" kern="1200">
          <a:solidFill>
            <a:schemeClr val="tx1"/>
          </a:solidFill>
          <a:latin typeface="+mn-lt"/>
          <a:ea typeface="ＭＳ Ｐゴシック" charset="0"/>
          <a:cs typeface="+mn-cs"/>
        </a:defRPr>
      </a:lvl1pPr>
      <a:lvl2pPr marL="739775" indent="-285750" algn="l" rtl="0" eaLnBrk="0" fontAlgn="base" hangingPunct="0">
        <a:spcBef>
          <a:spcPct val="20000"/>
        </a:spcBef>
        <a:spcAft>
          <a:spcPct val="0"/>
        </a:spcAft>
        <a:buClr>
          <a:schemeClr val="accent2"/>
        </a:buClr>
        <a:buSzPct val="90000"/>
        <a:buFont typeface="Wingdings" pitchFamily="2" charset="2"/>
        <a:buChar char=""/>
        <a:defRPr sz="2600" kern="1200">
          <a:solidFill>
            <a:schemeClr val="tx1"/>
          </a:solidFill>
          <a:latin typeface="+mn-lt"/>
          <a:ea typeface="ＭＳ Ｐゴシック" charset="0"/>
          <a:cs typeface="+mn-cs"/>
        </a:defRPr>
      </a:lvl2pPr>
      <a:lvl3pPr marL="995363" indent="-228600" algn="l" rtl="0" eaLnBrk="0" fontAlgn="base" hangingPunct="0">
        <a:spcBef>
          <a:spcPct val="20000"/>
        </a:spcBef>
        <a:spcAft>
          <a:spcPct val="0"/>
        </a:spcAft>
        <a:buClr>
          <a:schemeClr val="accent2"/>
        </a:buClr>
        <a:buFont typeface="Wingdings 2" pitchFamily="18" charset="2"/>
        <a:buChar char=""/>
        <a:defRPr sz="2400" kern="1200">
          <a:solidFill>
            <a:schemeClr val="tx1"/>
          </a:solidFill>
          <a:latin typeface="+mn-lt"/>
          <a:ea typeface="ＭＳ Ｐゴシック" charset="0"/>
          <a:cs typeface="+mn-cs"/>
        </a:defRPr>
      </a:lvl3pPr>
      <a:lvl4pPr marL="1260475" indent="-228600" algn="l" rtl="0" eaLnBrk="0" fontAlgn="base" hangingPunct="0">
        <a:spcBef>
          <a:spcPct val="20000"/>
        </a:spcBef>
        <a:spcAft>
          <a:spcPct val="0"/>
        </a:spcAft>
        <a:buClr>
          <a:srgbClr val="FEB80A"/>
        </a:buClr>
        <a:buFont typeface="Wingdings 3" pitchFamily="18" charset="2"/>
        <a:buChar char=""/>
        <a:defRPr sz="2200" kern="1200">
          <a:solidFill>
            <a:schemeClr val="tx1"/>
          </a:solidFill>
          <a:latin typeface="+mn-lt"/>
          <a:ea typeface="ＭＳ Ｐゴシック" charset="0"/>
          <a:cs typeface="+mn-cs"/>
        </a:defRPr>
      </a:lvl4pPr>
      <a:lvl5pPr marL="1481138" indent="-209550" algn="l" rtl="0" eaLnBrk="0" fontAlgn="base" hangingPunct="0">
        <a:spcBef>
          <a:spcPct val="20000"/>
        </a:spcBef>
        <a:spcAft>
          <a:spcPct val="0"/>
        </a:spcAft>
        <a:buClr>
          <a:srgbClr val="FEB80A"/>
        </a:buClr>
        <a:buFont typeface="Wingdings 2" pitchFamily="18" charset="2"/>
        <a:buChar char=""/>
        <a:defRPr sz="2000" kern="1200">
          <a:solidFill>
            <a:schemeClr val="tx1"/>
          </a:solidFill>
          <a:latin typeface="+mn-lt"/>
          <a:ea typeface="ＭＳ Ｐゴシック" charset="0"/>
          <a:cs typeface="+mn-cs"/>
        </a:defRPr>
      </a:lvl5pPr>
      <a:lvl6pPr marL="1709928" indent="-210312" algn="l" rtl="0" eaLnBrk="1" latinLnBrk="0" hangingPunct="1">
        <a:spcBef>
          <a:spcPct val="20000"/>
        </a:spcBef>
        <a:buClr>
          <a:schemeClr val="accent3"/>
        </a:buClr>
        <a:buFont typeface="Wingdings 2"/>
        <a:buChar char=""/>
        <a:defRPr kumimoji="0" sz="1800" kern="1200">
          <a:solidFill>
            <a:schemeClr val="tx1"/>
          </a:solidFill>
          <a:latin typeface="+mn-lt"/>
          <a:ea typeface="+mn-ea"/>
          <a:cs typeface="+mn-cs"/>
        </a:defRPr>
      </a:lvl6pPr>
      <a:lvl7pPr marL="1901952"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7pPr>
      <a:lvl8pPr marL="2093976"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8pPr>
      <a:lvl9pPr marL="2286000" indent="-182880" algn="l" rtl="0" eaLnBrk="1" latinLnBrk="0" hangingPunct="1">
        <a:spcBef>
          <a:spcPct val="20000"/>
        </a:spcBef>
        <a:buClr>
          <a:schemeClr val="accent4"/>
        </a:buClr>
        <a:buFont typeface="Wingdings 2"/>
        <a:buChar char=""/>
        <a:defRPr kumimoji="0" sz="1600" kern="1200">
          <a:solidFill>
            <a:schemeClr val="tx1"/>
          </a:solidFill>
          <a:latin typeface="+mn-lt"/>
          <a:ea typeface="+mn-ea"/>
          <a:cs typeface="+mn-cs"/>
        </a:defRPr>
      </a:lvl9pPr>
      <a:extLst/>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a:extLst/>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4.xml"/></Relationships>
</file>

<file path=ppt/slides/_rels/slide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Layout" Target="../slideLayouts/slideLayout4.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4.jpeg"/><Relationship Id="rId1" Type="http://schemas.openxmlformats.org/officeDocument/2006/relationships/slideLayout" Target="../slideLayouts/slideLayout4.xml"/></Relationships>
</file>

<file path=ppt/slides/_rels/slide6.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4.xml"/></Relationships>
</file>

<file path=ppt/slides/_rels/slide7.xml.rels><?xml version="1.0" encoding="UTF-8" standalone="yes"?>
<Relationships xmlns="http://schemas.openxmlformats.org/package/2006/relationships"><Relationship Id="rId2" Type="http://schemas.openxmlformats.org/officeDocument/2006/relationships/image" Target="../media/image6.jpeg"/><Relationship Id="rId1" Type="http://schemas.openxmlformats.org/officeDocument/2006/relationships/slideLayout" Target="../slideLayouts/slideLayout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4.xml"/></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1.xml"/><Relationship Id="rId1" Type="http://schemas.openxmlformats.org/officeDocument/2006/relationships/vmlDrawing" Target="../drawings/vmlDrawing1.vml"/><Relationship Id="rId6" Type="http://schemas.openxmlformats.org/officeDocument/2006/relationships/image" Target="../media/image9.png"/><Relationship Id="rId5" Type="http://schemas.openxmlformats.org/officeDocument/2006/relationships/hyperlink" Target="http://www.youtube.com/watch?v=xk8oMyNMsyM" TargetMode="External"/><Relationship Id="rId4" Type="http://schemas.openxmlformats.org/officeDocument/2006/relationships/notesSlide" Target="../notesSlides/notesSlide1.xml"/></Relationships>
</file>

<file path=ppt/slides/_rels/slide11.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1.jpeg"/><Relationship Id="rId1" Type="http://schemas.openxmlformats.org/officeDocument/2006/relationships/slideLayout" Target="../slideLayouts/slideLayout4.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control" Target="../activeX/activeX2.xml"/><Relationship Id="rId1" Type="http://schemas.openxmlformats.org/officeDocument/2006/relationships/vmlDrawing" Target="../drawings/vmlDrawing2.vml"/><Relationship Id="rId5" Type="http://schemas.openxmlformats.org/officeDocument/2006/relationships/image" Target="../media/image13.png"/><Relationship Id="rId4" Type="http://schemas.openxmlformats.org/officeDocument/2006/relationships/hyperlink" Target="http://www.youtube.com/watch?v=g7LF5II0wIY" TargetMode="Externa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838200" y="1600200"/>
            <a:ext cx="7772400" cy="1975104"/>
          </a:xfrm>
        </p:spPr>
        <p:txBody>
          <a:bodyPr/>
          <a:lstStyle/>
          <a:p>
            <a:pPr eaLnBrk="1" fontAlgn="auto" hangingPunct="1">
              <a:spcAft>
                <a:spcPts val="0"/>
              </a:spcAft>
              <a:defRPr/>
            </a:pPr>
            <a:r>
              <a:rPr lang="en-US" dirty="0" smtClean="0">
                <a:solidFill>
                  <a:schemeClr val="tx2">
                    <a:satMod val="200000"/>
                  </a:schemeClr>
                </a:solidFill>
                <a:ea typeface="+mj-ea"/>
              </a:rPr>
              <a:t>From </a:t>
            </a:r>
            <a:r>
              <a:rPr lang="en-US" dirty="0" err="1" smtClean="0">
                <a:solidFill>
                  <a:schemeClr val="tx2">
                    <a:satMod val="200000"/>
                  </a:schemeClr>
                </a:solidFill>
                <a:ea typeface="+mj-ea"/>
              </a:rPr>
              <a:t>argentina</a:t>
            </a:r>
            <a:r>
              <a:rPr lang="en-US" dirty="0" smtClean="0">
                <a:solidFill>
                  <a:schemeClr val="tx2">
                    <a:satMod val="200000"/>
                  </a:schemeClr>
                </a:solidFill>
                <a:ea typeface="+mj-ea"/>
              </a:rPr>
              <a:t> to the </a:t>
            </a:r>
            <a:br>
              <a:rPr lang="en-US" dirty="0" smtClean="0">
                <a:solidFill>
                  <a:schemeClr val="tx2">
                    <a:satMod val="200000"/>
                  </a:schemeClr>
                </a:solidFill>
                <a:ea typeface="+mj-ea"/>
              </a:rPr>
            </a:br>
            <a:r>
              <a:rPr lang="en-US" dirty="0" smtClean="0">
                <a:solidFill>
                  <a:schemeClr val="tx2">
                    <a:satMod val="200000"/>
                  </a:schemeClr>
                </a:solidFill>
                <a:ea typeface="+mj-ea"/>
              </a:rPr>
              <a:t>war on terror</a:t>
            </a:r>
            <a:endParaRPr lang="en-US" dirty="0">
              <a:solidFill>
                <a:schemeClr val="tx2">
                  <a:satMod val="200000"/>
                </a:schemeClr>
              </a:solidFill>
              <a:ea typeface="+mj-ea"/>
            </a:endParaRPr>
          </a:p>
        </p:txBody>
      </p:sp>
      <p:sp>
        <p:nvSpPr>
          <p:cNvPr id="10243" name="Subtitle 2"/>
          <p:cNvSpPr>
            <a:spLocks noGrp="1"/>
          </p:cNvSpPr>
          <p:nvPr>
            <p:ph type="subTitle" idx="1"/>
          </p:nvPr>
        </p:nvSpPr>
        <p:spPr>
          <a:xfrm>
            <a:off x="914400" y="3429000"/>
            <a:ext cx="7772400" cy="1508125"/>
          </a:xfrm>
        </p:spPr>
        <p:txBody>
          <a:bodyPr/>
          <a:lstStyle/>
          <a:p>
            <a:pPr eaLnBrk="1" hangingPunct="1">
              <a:spcBef>
                <a:spcPct val="0"/>
              </a:spcBef>
            </a:pPr>
            <a:endParaRPr lang="en-US" alt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eaLnBrk="1" fontAlgn="auto" hangingPunct="1">
              <a:spcAft>
                <a:spcPts val="0"/>
              </a:spcAft>
              <a:defRPr/>
            </a:pPr>
            <a:r>
              <a:rPr lang="en-US" dirty="0" smtClean="0">
                <a:solidFill>
                  <a:schemeClr val="tx2">
                    <a:satMod val="200000"/>
                  </a:schemeClr>
                </a:solidFill>
                <a:ea typeface="+mj-ea"/>
              </a:rPr>
              <a:t>Alicia </a:t>
            </a:r>
            <a:r>
              <a:rPr lang="en-US" dirty="0" err="1" smtClean="0">
                <a:solidFill>
                  <a:schemeClr val="tx2">
                    <a:satMod val="200000"/>
                  </a:schemeClr>
                </a:solidFill>
                <a:ea typeface="+mj-ea"/>
              </a:rPr>
              <a:t>Partnoy</a:t>
            </a:r>
            <a:endParaRPr lang="en-US" dirty="0">
              <a:solidFill>
                <a:schemeClr val="tx2">
                  <a:satMod val="200000"/>
                </a:schemeClr>
              </a:solidFill>
              <a:ea typeface="+mj-ea"/>
            </a:endParaRPr>
          </a:p>
        </p:txBody>
      </p:sp>
      <p:sp>
        <p:nvSpPr>
          <p:cNvPr id="3" name="Content Placeholder 2"/>
          <p:cNvSpPr>
            <a:spLocks noGrp="1"/>
          </p:cNvSpPr>
          <p:nvPr>
            <p:ph sz="half" idx="1"/>
          </p:nvPr>
        </p:nvSpPr>
        <p:spPr>
          <a:xfrm>
            <a:off x="465138" y="1770063"/>
            <a:ext cx="4038600" cy="4525962"/>
          </a:xfrm>
        </p:spPr>
        <p:txBody>
          <a:bodyPr>
            <a:normAutofit lnSpcReduction="10000"/>
          </a:bodyPr>
          <a:lstStyle/>
          <a:p>
            <a:pPr marL="411480" eaLnBrk="1" fontAlgn="auto" hangingPunct="1">
              <a:spcAft>
                <a:spcPts val="0"/>
              </a:spcAft>
              <a:buFont typeface="Wingdings"/>
              <a:buChar char=""/>
              <a:defRPr/>
            </a:pPr>
            <a:r>
              <a:rPr lang="en-US" dirty="0" smtClean="0">
                <a:ea typeface="+mn-ea"/>
              </a:rPr>
              <a:t>Detained Jan. 12, 1977 and held for more than two years at various locations</a:t>
            </a:r>
          </a:p>
          <a:p>
            <a:pPr marL="411480" eaLnBrk="1" fontAlgn="auto" hangingPunct="1">
              <a:spcAft>
                <a:spcPts val="0"/>
              </a:spcAft>
              <a:buFont typeface="Wingdings"/>
              <a:buChar char=""/>
              <a:defRPr/>
            </a:pPr>
            <a:r>
              <a:rPr lang="en-US" dirty="0" smtClean="0">
                <a:ea typeface="+mn-ea"/>
              </a:rPr>
              <a:t>The Little School was the name of the first detention center where she was taken.</a:t>
            </a:r>
          </a:p>
          <a:p>
            <a:pPr marL="411480" eaLnBrk="1" fontAlgn="auto" hangingPunct="1">
              <a:spcAft>
                <a:spcPts val="0"/>
              </a:spcAft>
              <a:buFont typeface="Wingdings"/>
              <a:buChar char=""/>
              <a:defRPr/>
            </a:pPr>
            <a:r>
              <a:rPr lang="en-US" dirty="0" smtClean="0">
                <a:ea typeface="+mn-ea"/>
              </a:rPr>
              <a:t>Went into exile and lives in the United States</a:t>
            </a:r>
            <a:endParaRPr lang="en-US" dirty="0">
              <a:ea typeface="+mn-ea"/>
            </a:endParaRPr>
          </a:p>
        </p:txBody>
      </p:sp>
      <p:pic>
        <p:nvPicPr>
          <p:cNvPr id="11268" name="Content Placeholder 6" descr="alicia_partnoy_2004_03_07.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953000" y="685800"/>
            <a:ext cx="3811588" cy="5343525"/>
          </a:xfrm>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eaLnBrk="1" fontAlgn="auto" hangingPunct="1">
              <a:spcAft>
                <a:spcPts val="0"/>
              </a:spcAft>
              <a:defRPr/>
            </a:pPr>
            <a:r>
              <a:rPr lang="en-US" dirty="0" smtClean="0">
                <a:solidFill>
                  <a:schemeClr val="tx2">
                    <a:satMod val="200000"/>
                  </a:schemeClr>
                </a:solidFill>
                <a:ea typeface="+mj-ea"/>
              </a:rPr>
              <a:t>How to tell her story?</a:t>
            </a:r>
            <a:endParaRPr lang="en-US" dirty="0">
              <a:solidFill>
                <a:schemeClr val="tx2">
                  <a:satMod val="200000"/>
                </a:schemeClr>
              </a:solidFill>
              <a:ea typeface="+mj-ea"/>
            </a:endParaRPr>
          </a:p>
        </p:txBody>
      </p:sp>
      <p:sp>
        <p:nvSpPr>
          <p:cNvPr id="12291" name="Content Placeholder 2"/>
          <p:cNvSpPr>
            <a:spLocks noGrp="1"/>
          </p:cNvSpPr>
          <p:nvPr>
            <p:ph sz="half" idx="1"/>
          </p:nvPr>
        </p:nvSpPr>
        <p:spPr>
          <a:xfrm>
            <a:off x="465138" y="1770063"/>
            <a:ext cx="4038600" cy="4525962"/>
          </a:xfrm>
        </p:spPr>
        <p:txBody>
          <a:bodyPr/>
          <a:lstStyle/>
          <a:p>
            <a:pPr eaLnBrk="1" hangingPunct="1"/>
            <a:r>
              <a:rPr lang="en-US" altLang="en-US" smtClean="0">
                <a:ea typeface="ＭＳ Ｐゴシック" pitchFamily="34" charset="-128"/>
              </a:rPr>
              <a:t>Testified before various organizations, including the UN, Amnesty International and Argentina</a:t>
            </a:r>
            <a:r>
              <a:rPr lang="ja-JP" altLang="en-US" smtClean="0">
                <a:ea typeface="ＭＳ Ｐゴシック" pitchFamily="34" charset="-128"/>
              </a:rPr>
              <a:t>’</a:t>
            </a:r>
            <a:r>
              <a:rPr lang="en-US" altLang="ja-JP" smtClean="0">
                <a:ea typeface="ＭＳ Ｐゴシック" pitchFamily="34" charset="-128"/>
              </a:rPr>
              <a:t>s National Commission on the disappeared</a:t>
            </a:r>
          </a:p>
          <a:p>
            <a:pPr eaLnBrk="1" hangingPunct="1"/>
            <a:r>
              <a:rPr lang="en-US" altLang="en-US" smtClean="0">
                <a:ea typeface="ＭＳ Ｐゴシック" pitchFamily="34" charset="-128"/>
              </a:rPr>
              <a:t>Writes fiction and poetry </a:t>
            </a:r>
          </a:p>
        </p:txBody>
      </p:sp>
      <p:pic>
        <p:nvPicPr>
          <p:cNvPr id="12292" name="Content Placeholder 4" descr="the-little-school.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5181600" y="1371600"/>
            <a:ext cx="3200400" cy="5041900"/>
          </a:xfrm>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Testimony -- </a:t>
            </a:r>
            <a:r>
              <a:rPr lang="en-US" dirty="0" err="1" smtClean="0">
                <a:ea typeface="+mj-ea"/>
              </a:rPr>
              <a:t>Testimonio</a:t>
            </a:r>
            <a:r>
              <a:rPr lang="en-US" dirty="0" smtClean="0">
                <a:ea typeface="+mj-ea"/>
              </a:rPr>
              <a:t/>
            </a:r>
            <a:br>
              <a:rPr lang="en-US" dirty="0" smtClean="0">
                <a:ea typeface="+mj-ea"/>
              </a:rPr>
            </a:br>
            <a:r>
              <a:rPr lang="en-US" dirty="0" smtClean="0">
                <a:ea typeface="+mj-ea"/>
              </a:rPr>
              <a:t>(testimonial fiction)</a:t>
            </a:r>
            <a:endParaRPr lang="en-US" dirty="0">
              <a:ea typeface="+mj-ea"/>
            </a:endParaRPr>
          </a:p>
        </p:txBody>
      </p:sp>
      <p:sp>
        <p:nvSpPr>
          <p:cNvPr id="13315" name="Content Placeholder 2"/>
          <p:cNvSpPr>
            <a:spLocks noGrp="1"/>
          </p:cNvSpPr>
          <p:nvPr>
            <p:ph idx="1"/>
          </p:nvPr>
        </p:nvSpPr>
        <p:spPr/>
        <p:txBody>
          <a:bodyPr/>
          <a:lstStyle/>
          <a:p>
            <a:r>
              <a:rPr lang="ja-JP" altLang="en-US" smtClean="0">
                <a:ea typeface="ＭＳ Ｐゴシック" pitchFamily="34" charset="-128"/>
              </a:rPr>
              <a:t>“</a:t>
            </a:r>
            <a:r>
              <a:rPr lang="en-US" altLang="ja-JP" smtClean="0">
                <a:ea typeface="ＭＳ Ｐゴシック" pitchFamily="34" charset="-128"/>
              </a:rPr>
              <a:t>Testimony</a:t>
            </a:r>
            <a:r>
              <a:rPr lang="ja-JP" altLang="en-US" smtClean="0">
                <a:ea typeface="ＭＳ Ｐゴシック" pitchFamily="34" charset="-128"/>
              </a:rPr>
              <a:t>”</a:t>
            </a:r>
            <a:r>
              <a:rPr lang="en-US" altLang="ja-JP" smtClean="0">
                <a:ea typeface="ＭＳ Ｐゴシック" pitchFamily="34" charset="-128"/>
              </a:rPr>
              <a:t>  is personal or documentary evidence attesting to a fact. It is a legalistic term associated with witnessing.</a:t>
            </a:r>
          </a:p>
          <a:p>
            <a:r>
              <a:rPr lang="ja-JP" altLang="en-US" smtClean="0">
                <a:ea typeface="ＭＳ Ｐゴシック" pitchFamily="34" charset="-128"/>
              </a:rPr>
              <a:t>“</a:t>
            </a:r>
            <a:r>
              <a:rPr lang="en-US" altLang="ja-JP" smtClean="0">
                <a:ea typeface="ＭＳ Ｐゴシック" pitchFamily="34" charset="-128"/>
              </a:rPr>
              <a:t>Testimonio</a:t>
            </a:r>
            <a:r>
              <a:rPr lang="ja-JP" altLang="en-US" smtClean="0">
                <a:ea typeface="ＭＳ Ｐゴシック" pitchFamily="34" charset="-128"/>
              </a:rPr>
              <a:t>”</a:t>
            </a:r>
            <a:r>
              <a:rPr lang="en-US" altLang="ja-JP" smtClean="0">
                <a:ea typeface="ＭＳ Ｐゴシック" pitchFamily="34" charset="-128"/>
              </a:rPr>
              <a:t> is a genre of fiction based on actual events and sometimes told by a witness</a:t>
            </a:r>
          </a:p>
          <a:p>
            <a:r>
              <a:rPr lang="en-US" altLang="en-US" smtClean="0">
                <a:ea typeface="ＭＳ Ｐゴシック" pitchFamily="34" charset="-128"/>
              </a:rPr>
              <a:t>Intertextual dialogue of voices that reorders  historical events in narrative form</a:t>
            </a: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a:defRPr/>
            </a:pPr>
            <a:r>
              <a:rPr lang="en-US" dirty="0" smtClean="0">
                <a:ea typeface="+mj-ea"/>
              </a:rPr>
              <a:t>Rain and freedom</a:t>
            </a:r>
            <a:endParaRPr lang="en-US" dirty="0">
              <a:ea typeface="+mj-ea"/>
            </a:endParaRPr>
          </a:p>
        </p:txBody>
      </p:sp>
      <p:sp>
        <p:nvSpPr>
          <p:cNvPr id="14339" name="Content Placeholder 2"/>
          <p:cNvSpPr>
            <a:spLocks noGrp="1"/>
          </p:cNvSpPr>
          <p:nvPr>
            <p:ph sz="half" idx="1"/>
          </p:nvPr>
        </p:nvSpPr>
        <p:spPr>
          <a:xfrm>
            <a:off x="465138" y="1770063"/>
            <a:ext cx="4038600" cy="4525962"/>
          </a:xfrm>
        </p:spPr>
        <p:txBody>
          <a:bodyPr/>
          <a:lstStyle/>
          <a:p>
            <a:pPr>
              <a:buFont typeface="Wingdings" pitchFamily="2" charset="2"/>
              <a:buNone/>
            </a:pPr>
            <a:r>
              <a:rPr lang="ja-JP" altLang="en-US" smtClean="0">
                <a:ea typeface="ＭＳ Ｐゴシック" pitchFamily="34" charset="-128"/>
              </a:rPr>
              <a:t>“</a:t>
            </a:r>
            <a:r>
              <a:rPr lang="en-US" altLang="ja-JP" smtClean="0">
                <a:ea typeface="ＭＳ Ｐゴシック" pitchFamily="34" charset="-128"/>
              </a:rPr>
              <a:t>The smell of damp earth made her come to grips with the fact that she was still alive. She inhaled deeply and a rare memory of freedom tickled her cheekbones. The open window let some rain in.</a:t>
            </a:r>
            <a:r>
              <a:rPr lang="ja-JP" altLang="en-US" smtClean="0">
                <a:ea typeface="ＭＳ Ｐゴシック" pitchFamily="34" charset="-128"/>
              </a:rPr>
              <a:t>”</a:t>
            </a:r>
            <a:r>
              <a:rPr lang="en-US" altLang="ja-JP" smtClean="0">
                <a:ea typeface="ＭＳ Ｐゴシック" pitchFamily="34" charset="-128"/>
              </a:rPr>
              <a:t> </a:t>
            </a:r>
            <a:endParaRPr lang="en-US" altLang="en-US" smtClean="0">
              <a:ea typeface="ＭＳ Ｐゴシック" pitchFamily="34" charset="-128"/>
            </a:endParaRPr>
          </a:p>
        </p:txBody>
      </p:sp>
      <p:pic>
        <p:nvPicPr>
          <p:cNvPr id="14340" name="Content Placeholder 4" descr="water dripping into a bucket.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48200" y="1917700"/>
            <a:ext cx="4038600" cy="2698750"/>
          </a:xfrm>
        </p:spPr>
      </p:pic>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a:defRPr/>
            </a:pPr>
            <a:r>
              <a:rPr lang="en-US" dirty="0" smtClean="0">
                <a:ea typeface="+mj-ea"/>
              </a:rPr>
              <a:t>Containing the rain</a:t>
            </a:r>
            <a:endParaRPr lang="en-US" dirty="0">
              <a:ea typeface="+mj-ea"/>
            </a:endParaRPr>
          </a:p>
        </p:txBody>
      </p:sp>
      <p:sp>
        <p:nvSpPr>
          <p:cNvPr id="15363" name="Content Placeholder 2"/>
          <p:cNvSpPr>
            <a:spLocks noGrp="1"/>
          </p:cNvSpPr>
          <p:nvPr>
            <p:ph sz="half" idx="1"/>
          </p:nvPr>
        </p:nvSpPr>
        <p:spPr>
          <a:xfrm>
            <a:off x="381000" y="1752600"/>
            <a:ext cx="4183063" cy="4554538"/>
          </a:xfrm>
        </p:spPr>
        <p:txBody>
          <a:bodyPr/>
          <a:lstStyle/>
          <a:p>
            <a:pPr>
              <a:buFont typeface="Wingdings" pitchFamily="2" charset="2"/>
              <a:buNone/>
            </a:pPr>
            <a:r>
              <a:rPr lang="ja-JP" altLang="en-US" smtClean="0">
                <a:ea typeface="ＭＳ Ｐゴシック" pitchFamily="34" charset="-128"/>
              </a:rPr>
              <a:t>“</a:t>
            </a:r>
            <a:r>
              <a:rPr lang="en-US" altLang="ja-JP" smtClean="0">
                <a:ea typeface="ＭＳ Ｐゴシック" pitchFamily="34" charset="-128"/>
              </a:rPr>
              <a:t>The first four cans were making the sweetest music she had heard in a very long time…She stretched out  her hand and the drops found a place in her palm…five little pools of freshness and life among all that dirtiness.</a:t>
            </a:r>
            <a:endParaRPr lang="en-US" altLang="en-US" smtClean="0">
              <a:ea typeface="ＭＳ Ｐゴシック" pitchFamily="34" charset="-128"/>
            </a:endParaRPr>
          </a:p>
        </p:txBody>
      </p:sp>
      <p:pic>
        <p:nvPicPr>
          <p:cNvPr id="15364" name="Content Placeholder 4" descr="water dripping into a bucket.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656138" y="2519363"/>
            <a:ext cx="4038600" cy="3028950"/>
          </a:xfrm>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eaLnBrk="1" hangingPunct="1">
              <a:defRPr/>
            </a:pPr>
            <a:r>
              <a:rPr lang="en-US" dirty="0" smtClean="0">
                <a:ea typeface="+mj-ea"/>
              </a:rPr>
              <a:t>Confronting the Dirty War</a:t>
            </a:r>
            <a:endParaRPr lang="en-US" dirty="0">
              <a:ea typeface="+mj-ea"/>
            </a:endParaRPr>
          </a:p>
        </p:txBody>
      </p:sp>
      <p:sp>
        <p:nvSpPr>
          <p:cNvPr id="16387" name="Content Placeholder 2"/>
          <p:cNvSpPr>
            <a:spLocks noGrp="1"/>
          </p:cNvSpPr>
          <p:nvPr>
            <p:ph sz="half" idx="1"/>
          </p:nvPr>
        </p:nvSpPr>
        <p:spPr>
          <a:xfrm>
            <a:off x="465138" y="1770063"/>
            <a:ext cx="4038600" cy="4525962"/>
          </a:xfrm>
        </p:spPr>
        <p:txBody>
          <a:bodyPr/>
          <a:lstStyle/>
          <a:p>
            <a:pPr eaLnBrk="1" hangingPunct="1"/>
            <a:r>
              <a:rPr lang="en-US" altLang="en-US" smtClean="0">
                <a:ea typeface="ＭＳ Ｐゴシック" pitchFamily="34" charset="-128"/>
              </a:rPr>
              <a:t>Military officials on trial.</a:t>
            </a:r>
          </a:p>
          <a:p>
            <a:pPr eaLnBrk="1" hangingPunct="1"/>
            <a:r>
              <a:rPr lang="en-US" altLang="en-US" smtClean="0">
                <a:ea typeface="ＭＳ Ｐゴシック" pitchFamily="34" charset="-128"/>
              </a:rPr>
              <a:t>National commission investigated the disappeared, published report.</a:t>
            </a:r>
          </a:p>
          <a:p>
            <a:pPr eaLnBrk="1" hangingPunct="1"/>
            <a:r>
              <a:rPr lang="en-US" altLang="en-US" smtClean="0">
                <a:ea typeface="ＭＳ Ｐゴシック" pitchFamily="34" charset="-128"/>
              </a:rPr>
              <a:t>Ongoing social discussion.</a:t>
            </a:r>
          </a:p>
          <a:p>
            <a:pPr eaLnBrk="1" hangingPunct="1"/>
            <a:r>
              <a:rPr lang="en-US" altLang="en-US" smtClean="0">
                <a:ea typeface="ＭＳ Ｐゴシック" pitchFamily="34" charset="-128"/>
              </a:rPr>
              <a:t>Films and books </a:t>
            </a:r>
          </a:p>
        </p:txBody>
      </p:sp>
      <p:pic>
        <p:nvPicPr>
          <p:cNvPr id="16388" name="Content Placeholder 4" descr="officialstory.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411663" y="1752600"/>
            <a:ext cx="4732337" cy="3276600"/>
          </a:xfrm>
        </p:spPr>
      </p:pic>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12763"/>
            <a:ext cx="7772400" cy="914400"/>
          </a:xfrm>
        </p:spPr>
        <p:txBody>
          <a:bodyPr wrap="square" lIns="91440" tIns="45720" rIns="91440" bIns="45720" numCol="1" anchorCtr="0" compatLnSpc="1">
            <a:prstTxWarp prst="textNoShape">
              <a:avLst/>
            </a:prstTxWarp>
          </a:bodyPr>
          <a:lstStyle/>
          <a:p>
            <a:pPr eaLnBrk="1" hangingPunct="1"/>
            <a:r>
              <a:rPr lang="en-US" altLang="en-US" dirty="0" smtClean="0">
                <a:ea typeface="ＭＳ Ｐゴシック" pitchFamily="34" charset="-128"/>
              </a:rPr>
              <a:t>Views of History – </a:t>
            </a:r>
            <a:br>
              <a:rPr lang="en-US" altLang="en-US" dirty="0" smtClean="0">
                <a:ea typeface="ＭＳ Ｐゴシック" pitchFamily="34" charset="-128"/>
              </a:rPr>
            </a:br>
            <a:r>
              <a:rPr lang="en-US" altLang="en-US" dirty="0" smtClean="0">
                <a:ea typeface="ＭＳ Ｐゴシック" pitchFamily="34" charset="-128"/>
              </a:rPr>
              <a:t>The Official Story</a:t>
            </a:r>
          </a:p>
        </p:txBody>
      </p:sp>
      <p:sp>
        <p:nvSpPr>
          <p:cNvPr id="17411" name="Text Placeholder 2"/>
          <p:cNvSpPr>
            <a:spLocks noGrp="1"/>
          </p:cNvSpPr>
          <p:nvPr>
            <p:ph type="body" idx="1"/>
          </p:nvPr>
        </p:nvSpPr>
        <p:spPr>
          <a:xfrm>
            <a:off x="457200" y="1809750"/>
            <a:ext cx="4040188" cy="639763"/>
          </a:xfrm>
        </p:spPr>
        <p:txBody>
          <a:bodyPr/>
          <a:lstStyle/>
          <a:p>
            <a:pPr marL="73025" eaLnBrk="1" hangingPunct="1"/>
            <a:r>
              <a:rPr lang="en-US" altLang="en-US" smtClean="0">
                <a:ea typeface="ＭＳ Ｐゴシック" pitchFamily="34" charset="-128"/>
              </a:rPr>
              <a:t>Argentina</a:t>
            </a:r>
            <a:r>
              <a:rPr lang="ja-JP" altLang="en-US" smtClean="0">
                <a:ea typeface="ＭＳ Ｐゴシック" pitchFamily="34" charset="-128"/>
              </a:rPr>
              <a:t>’</a:t>
            </a:r>
            <a:r>
              <a:rPr lang="en-US" altLang="ja-JP" smtClean="0">
                <a:ea typeface="ＭＳ Ｐゴシック" pitchFamily="34" charset="-128"/>
              </a:rPr>
              <a:t>s 19</a:t>
            </a:r>
            <a:r>
              <a:rPr lang="en-US" altLang="ja-JP" baseline="30000" smtClean="0">
                <a:ea typeface="ＭＳ Ｐゴシック" pitchFamily="34" charset="-128"/>
              </a:rPr>
              <a:t>th</a:t>
            </a:r>
            <a:r>
              <a:rPr lang="en-US" altLang="ja-JP" smtClean="0">
                <a:ea typeface="ＭＳ Ｐゴシック" pitchFamily="34" charset="-128"/>
              </a:rPr>
              <a:t>  Century</a:t>
            </a:r>
            <a:endParaRPr lang="en-US" altLang="en-US" smtClean="0">
              <a:ea typeface="ＭＳ Ｐゴシック" pitchFamily="34" charset="-128"/>
            </a:endParaRPr>
          </a:p>
        </p:txBody>
      </p:sp>
      <p:sp>
        <p:nvSpPr>
          <p:cNvPr id="17412" name="Text Placeholder 3"/>
          <p:cNvSpPr>
            <a:spLocks noGrp="1"/>
          </p:cNvSpPr>
          <p:nvPr>
            <p:ph type="body" sz="half" idx="3"/>
          </p:nvPr>
        </p:nvSpPr>
        <p:spPr>
          <a:xfrm>
            <a:off x="4645025" y="1809750"/>
            <a:ext cx="4041775" cy="639763"/>
          </a:xfrm>
        </p:spPr>
        <p:txBody>
          <a:bodyPr/>
          <a:lstStyle/>
          <a:p>
            <a:pPr marL="73025" eaLnBrk="1" hangingPunct="1"/>
            <a:r>
              <a:rPr lang="en-US" altLang="en-US" smtClean="0">
                <a:ea typeface="ＭＳ Ｐゴシック" pitchFamily="34" charset="-128"/>
              </a:rPr>
              <a:t>Argentina</a:t>
            </a:r>
            <a:r>
              <a:rPr lang="ja-JP" altLang="en-US" smtClean="0">
                <a:ea typeface="ＭＳ Ｐゴシック" pitchFamily="34" charset="-128"/>
              </a:rPr>
              <a:t>’</a:t>
            </a:r>
            <a:r>
              <a:rPr lang="en-US" altLang="ja-JP" smtClean="0">
                <a:ea typeface="ＭＳ Ｐゴシック" pitchFamily="34" charset="-128"/>
              </a:rPr>
              <a:t>s Dirty War</a:t>
            </a:r>
            <a:endParaRPr lang="en-US" altLang="en-US" smtClean="0">
              <a:ea typeface="ＭＳ Ｐゴシック" pitchFamily="34" charset="-128"/>
            </a:endParaRPr>
          </a:p>
        </p:txBody>
      </p:sp>
      <p:sp>
        <p:nvSpPr>
          <p:cNvPr id="17413" name="Content Placeholder 4"/>
          <p:cNvSpPr>
            <a:spLocks noGrp="1"/>
          </p:cNvSpPr>
          <p:nvPr>
            <p:ph sz="quarter" idx="2"/>
          </p:nvPr>
        </p:nvSpPr>
        <p:spPr>
          <a:xfrm>
            <a:off x="457200" y="2459038"/>
            <a:ext cx="4040188" cy="3959225"/>
          </a:xfrm>
        </p:spPr>
        <p:txBody>
          <a:bodyPr/>
          <a:lstStyle/>
          <a:p>
            <a:pPr eaLnBrk="1" hangingPunct="1"/>
            <a:r>
              <a:rPr lang="en-US" altLang="en-US" sz="2800" smtClean="0">
                <a:ea typeface="ＭＳ Ｐゴシック" pitchFamily="34" charset="-128"/>
              </a:rPr>
              <a:t>Narrative from textbooks.</a:t>
            </a:r>
          </a:p>
          <a:p>
            <a:pPr eaLnBrk="1" hangingPunct="1"/>
            <a:r>
              <a:rPr lang="en-US" altLang="en-US" sz="2800" smtClean="0">
                <a:ea typeface="ＭＳ Ｐゴシック" pitchFamily="34" charset="-128"/>
              </a:rPr>
              <a:t>What is left out?</a:t>
            </a:r>
          </a:p>
          <a:p>
            <a:pPr eaLnBrk="1" hangingPunct="1"/>
            <a:r>
              <a:rPr lang="en-US" altLang="en-US" sz="2800" smtClean="0">
                <a:ea typeface="ＭＳ Ｐゴシック" pitchFamily="34" charset="-128"/>
              </a:rPr>
              <a:t>How are major figures conceived and framed?</a:t>
            </a:r>
          </a:p>
          <a:p>
            <a:pPr eaLnBrk="1" hangingPunct="1"/>
            <a:r>
              <a:rPr lang="en-US" altLang="en-US" sz="2800" smtClean="0">
                <a:ea typeface="ＭＳ Ｐゴシック" pitchFamily="34" charset="-128"/>
              </a:rPr>
              <a:t>How to write alternate history?</a:t>
            </a:r>
          </a:p>
        </p:txBody>
      </p:sp>
      <p:sp>
        <p:nvSpPr>
          <p:cNvPr id="17414" name="Content Placeholder 5"/>
          <p:cNvSpPr>
            <a:spLocks noGrp="1"/>
          </p:cNvSpPr>
          <p:nvPr>
            <p:ph sz="quarter" idx="4"/>
          </p:nvPr>
        </p:nvSpPr>
        <p:spPr>
          <a:xfrm>
            <a:off x="4645025" y="2459038"/>
            <a:ext cx="4041775" cy="3959225"/>
          </a:xfrm>
        </p:spPr>
        <p:txBody>
          <a:bodyPr/>
          <a:lstStyle/>
          <a:p>
            <a:pPr eaLnBrk="1" hangingPunct="1"/>
            <a:r>
              <a:rPr lang="ja-JP" altLang="en-US" sz="2800" smtClean="0">
                <a:ea typeface="ＭＳ Ｐゴシック" pitchFamily="34" charset="-128"/>
              </a:rPr>
              <a:t>“</a:t>
            </a:r>
            <a:r>
              <a:rPr lang="en-US" altLang="ja-JP" sz="2800" smtClean="0">
                <a:ea typeface="ＭＳ Ｐゴシック" pitchFamily="34" charset="-128"/>
              </a:rPr>
              <a:t>Official story</a:t>
            </a:r>
            <a:r>
              <a:rPr lang="ja-JP" altLang="en-US" sz="2800" smtClean="0">
                <a:ea typeface="ＭＳ Ｐゴシック" pitchFamily="34" charset="-128"/>
              </a:rPr>
              <a:t>”</a:t>
            </a:r>
            <a:r>
              <a:rPr lang="en-US" altLang="ja-JP" sz="2800" smtClean="0">
                <a:ea typeface="ＭＳ Ｐゴシック" pitchFamily="34" charset="-128"/>
              </a:rPr>
              <a:t> by the government</a:t>
            </a:r>
          </a:p>
          <a:p>
            <a:pPr eaLnBrk="1" hangingPunct="1"/>
            <a:r>
              <a:rPr lang="en-US" altLang="en-US" sz="2800" smtClean="0">
                <a:ea typeface="ＭＳ Ｐゴシック" pitchFamily="34" charset="-128"/>
              </a:rPr>
              <a:t>What is not told? What happened to the disappeared?</a:t>
            </a:r>
          </a:p>
          <a:p>
            <a:pPr eaLnBrk="1" hangingPunct="1"/>
            <a:r>
              <a:rPr lang="en-US" altLang="en-US" sz="2800" smtClean="0">
                <a:ea typeface="ＭＳ Ｐゴシック" pitchFamily="34" charset="-128"/>
              </a:rPr>
              <a:t>What do people ignore or overlook?</a:t>
            </a:r>
          </a:p>
          <a:p>
            <a:pPr eaLnBrk="1" hangingPunct="1"/>
            <a:r>
              <a:rPr lang="en-US" altLang="en-US" sz="2800" smtClean="0">
                <a:ea typeface="ＭＳ Ｐゴシック" pitchFamily="34" charset="-128"/>
              </a:rPr>
              <a:t>How to respond w/ an alternate perspective?</a:t>
            </a: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a:defRPr/>
            </a:pPr>
            <a:r>
              <a:rPr lang="en-US" dirty="0" smtClean="0">
                <a:ea typeface="+mj-ea"/>
              </a:rPr>
              <a:t>Writing History</a:t>
            </a:r>
            <a:endParaRPr lang="en-US" dirty="0">
              <a:ea typeface="+mj-ea"/>
            </a:endParaRPr>
          </a:p>
        </p:txBody>
      </p:sp>
      <p:sp>
        <p:nvSpPr>
          <p:cNvPr id="18435" name="Content Placeholder 2"/>
          <p:cNvSpPr>
            <a:spLocks noGrp="1"/>
          </p:cNvSpPr>
          <p:nvPr>
            <p:ph sz="half" idx="1"/>
          </p:nvPr>
        </p:nvSpPr>
        <p:spPr>
          <a:xfrm>
            <a:off x="465138" y="1770063"/>
            <a:ext cx="4038600" cy="4525962"/>
          </a:xfrm>
        </p:spPr>
        <p:txBody>
          <a:bodyPr/>
          <a:lstStyle/>
          <a:p>
            <a:r>
              <a:rPr lang="en-US" altLang="en-US" sz="3200" smtClean="0">
                <a:ea typeface="ＭＳ Ｐゴシック" pitchFamily="34" charset="-128"/>
              </a:rPr>
              <a:t>Student: </a:t>
            </a:r>
            <a:r>
              <a:rPr lang="ja-JP" altLang="en-US" sz="3200" smtClean="0">
                <a:ea typeface="ＭＳ Ｐゴシック" pitchFamily="34" charset="-128"/>
              </a:rPr>
              <a:t>“</a:t>
            </a:r>
            <a:r>
              <a:rPr lang="en-US" altLang="ja-JP" sz="3200" smtClean="0">
                <a:ea typeface="ＭＳ Ｐゴシック" pitchFamily="34" charset="-128"/>
              </a:rPr>
              <a:t>History is written by assassins.</a:t>
            </a:r>
            <a:r>
              <a:rPr lang="ja-JP" altLang="en-US" sz="3200" smtClean="0">
                <a:ea typeface="ＭＳ Ｐゴシック" pitchFamily="34" charset="-128"/>
              </a:rPr>
              <a:t>”</a:t>
            </a:r>
            <a:endParaRPr lang="en-US" altLang="ja-JP" sz="3200" smtClean="0">
              <a:ea typeface="ＭＳ Ｐゴシック" pitchFamily="34" charset="-128"/>
            </a:endParaRPr>
          </a:p>
          <a:p>
            <a:r>
              <a:rPr lang="en-US" altLang="en-US" sz="3200" smtClean="0">
                <a:ea typeface="ＭＳ Ｐゴシック" pitchFamily="34" charset="-128"/>
              </a:rPr>
              <a:t>Role of textual evidence in writing history?</a:t>
            </a:r>
          </a:p>
          <a:p>
            <a:r>
              <a:rPr lang="en-US" altLang="en-US" sz="3200" smtClean="0">
                <a:ea typeface="ＭＳ Ｐゴシック" pitchFamily="34" charset="-128"/>
              </a:rPr>
              <a:t>Believing official stories?</a:t>
            </a:r>
          </a:p>
          <a:p>
            <a:r>
              <a:rPr lang="en-US" altLang="en-US" sz="3200" smtClean="0">
                <a:ea typeface="ＭＳ Ｐゴシック" pitchFamily="34" charset="-128"/>
              </a:rPr>
              <a:t>What is unknown?</a:t>
            </a:r>
          </a:p>
        </p:txBody>
      </p:sp>
      <p:pic>
        <p:nvPicPr>
          <p:cNvPr id="18436" name="Content Placeholder 4" descr="classroom.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800600" y="1828800"/>
            <a:ext cx="4165600" cy="3124200"/>
          </a:xfrm>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914400" y="1295400"/>
            <a:ext cx="7772400" cy="914400"/>
          </a:xfrm>
        </p:spPr>
        <p:txBody>
          <a:bodyPr/>
          <a:lstStyle/>
          <a:p>
            <a:pPr>
              <a:defRPr/>
            </a:pPr>
            <a:r>
              <a:rPr lang="en-US" dirty="0" smtClean="0"/>
              <a:t> </a:t>
            </a:r>
            <a:endParaRPr lang="en-US" dirty="0"/>
          </a:p>
        </p:txBody>
      </p:sp>
      <p:sp>
        <p:nvSpPr>
          <p:cNvPr id="1028" name="TextBox 7"/>
          <p:cNvSpPr txBox="1">
            <a:spLocks noChangeArrowheads="1"/>
          </p:cNvSpPr>
          <p:nvPr/>
        </p:nvSpPr>
        <p:spPr bwMode="auto">
          <a:xfrm>
            <a:off x="5486400" y="6324600"/>
            <a:ext cx="3581400" cy="4619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sz="1200" dirty="0">
                <a:hlinkClick r:id="rId5"/>
              </a:rPr>
              <a:t>http</a:t>
            </a:r>
            <a:r>
              <a:rPr lang="en-US" sz="1200" dirty="0" smtClean="0">
                <a:hlinkClick r:id="rId5"/>
              </a:rPr>
              <a:t>://www.youtube.com/watch?v=xk8oMyNMsyM</a:t>
            </a:r>
            <a:endParaRPr lang="en-US" sz="1200" dirty="0"/>
          </a:p>
          <a:p>
            <a:pPr eaLnBrk="1" hangingPunct="1"/>
            <a:endParaRPr lang="en-US" sz="1200" dirty="0"/>
          </a:p>
        </p:txBody>
      </p:sp>
    </p:spTree>
    <p:controls>
      <mc:AlternateContent xmlns:mc="http://schemas.openxmlformats.org/markup-compatibility/2006">
        <mc:Choice xmlns:v="urn:schemas-microsoft-com:vml" Requires="v">
          <p:control spid="1030" name="ShockwaveFlash1" r:id="rId2" imgW="7849696" imgH="5638095"/>
        </mc:Choice>
        <mc:Fallback>
          <p:control name="ShockwaveFlash1" r:id="rId2" imgW="7849696" imgH="5638095">
            <p:pic>
              <p:nvPicPr>
                <p:cNvPr id="0" name="ShockwaveFlash1"/>
                <p:cNvPicPr preferRelativeResize="0">
                  <a:picLocks noChangeArrowheads="1" noChangeShapeType="1"/>
                </p:cNvPicPr>
                <p:nvPr/>
              </p:nvPicPr>
              <p:blipFill>
                <a:blip r:embed="rId6">
                  <a:extLst>
                    <a:ext uri="{28A0092B-C50C-407E-A947-70E740481C1C}">
                      <a14:useLocalDpi xmlns:a14="http://schemas.microsoft.com/office/drawing/2010/main" val="0"/>
                    </a:ext>
                  </a:extLst>
                </a:blip>
                <a:srcRect/>
                <a:stretch>
                  <a:fillRect/>
                </a:stretch>
              </p:blipFill>
              <p:spPr bwMode="auto">
                <a:xfrm>
                  <a:off x="609600" y="457200"/>
                  <a:ext cx="7848600" cy="5638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rPr>
              <a:t>Role of Memory?</a:t>
            </a:r>
            <a:endParaRPr lang="en-US" dirty="0">
              <a:ea typeface="+mj-ea"/>
            </a:endParaRPr>
          </a:p>
        </p:txBody>
      </p:sp>
      <p:pic>
        <p:nvPicPr>
          <p:cNvPr id="19459" name="Content Placeholder 3" descr="La_historia_oficial_1985.jpg"/>
          <p:cNvPicPr>
            <a:picLocks noGrp="1" noChangeAspect="1"/>
          </p:cNvPicPr>
          <p:nvPr>
            <p:ph idx="1"/>
          </p:nvPr>
        </p:nvPicPr>
        <p:blipFill>
          <a:blip r:embed="rId2">
            <a:extLst>
              <a:ext uri="{28A0092B-C50C-407E-A947-70E740481C1C}">
                <a14:useLocalDpi xmlns:a14="http://schemas.microsoft.com/office/drawing/2010/main" val="0"/>
              </a:ext>
            </a:extLst>
          </a:blip>
          <a:srcRect/>
          <a:stretch>
            <a:fillRect/>
          </a:stretch>
        </p:blipFill>
        <p:spPr>
          <a:xfrm>
            <a:off x="1114425" y="1600200"/>
            <a:ext cx="7038975" cy="4716463"/>
          </a:xfrm>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512763"/>
            <a:ext cx="8229600" cy="914400"/>
          </a:xfrm>
        </p:spPr>
        <p:txBody>
          <a:bodyPr/>
          <a:lstStyle/>
          <a:p>
            <a:pPr eaLnBrk="1" hangingPunct="1">
              <a:defRPr/>
            </a:pPr>
            <a:r>
              <a:rPr lang="en-US" dirty="0" smtClean="0">
                <a:ea typeface="+mj-ea"/>
              </a:rPr>
              <a:t>Motherhood?</a:t>
            </a:r>
            <a:endParaRPr lang="en-US" dirty="0">
              <a:ea typeface="+mj-ea"/>
            </a:endParaRPr>
          </a:p>
        </p:txBody>
      </p:sp>
      <p:sp>
        <p:nvSpPr>
          <p:cNvPr id="20483" name="Content Placeholder 2"/>
          <p:cNvSpPr>
            <a:spLocks noGrp="1"/>
          </p:cNvSpPr>
          <p:nvPr>
            <p:ph sz="half" idx="1"/>
          </p:nvPr>
        </p:nvSpPr>
        <p:spPr>
          <a:xfrm>
            <a:off x="465138" y="1770063"/>
            <a:ext cx="4038600" cy="4525962"/>
          </a:xfrm>
        </p:spPr>
        <p:txBody>
          <a:bodyPr/>
          <a:lstStyle/>
          <a:p>
            <a:pPr eaLnBrk="1" hangingPunct="1"/>
            <a:r>
              <a:rPr lang="en-US" altLang="en-US" sz="3200" smtClean="0">
                <a:ea typeface="ＭＳ Ｐゴシック" pitchFamily="34" charset="-128"/>
              </a:rPr>
              <a:t>Alicia as mother figure who lost her own mother</a:t>
            </a:r>
          </a:p>
          <a:p>
            <a:pPr eaLnBrk="1" hangingPunct="1"/>
            <a:r>
              <a:rPr lang="en-US" altLang="en-US" sz="3200" smtClean="0">
                <a:ea typeface="ＭＳ Ｐゴシック" pitchFamily="34" charset="-128"/>
              </a:rPr>
              <a:t>Mothers of the disappeared</a:t>
            </a:r>
          </a:p>
          <a:p>
            <a:pPr eaLnBrk="1" hangingPunct="1"/>
            <a:r>
              <a:rPr lang="en-US" altLang="en-US" sz="3200" smtClean="0">
                <a:ea typeface="ＭＳ Ｐゴシック" pitchFamily="34" charset="-128"/>
              </a:rPr>
              <a:t>Biological parents  and adoption</a:t>
            </a:r>
          </a:p>
        </p:txBody>
      </p:sp>
      <p:pic>
        <p:nvPicPr>
          <p:cNvPr id="20484" name="Content Placeholder 4" descr="official story 5.jpg"/>
          <p:cNvPicPr>
            <a:picLocks noGrp="1" noChangeAspect="1"/>
          </p:cNvPicPr>
          <p:nvPr>
            <p:ph sz="half" idx="2"/>
          </p:nvPr>
        </p:nvPicPr>
        <p:blipFill>
          <a:blip r:embed="rId2">
            <a:extLst>
              <a:ext uri="{28A0092B-C50C-407E-A947-70E740481C1C}">
                <a14:useLocalDpi xmlns:a14="http://schemas.microsoft.com/office/drawing/2010/main" val="0"/>
              </a:ext>
            </a:extLst>
          </a:blip>
          <a:srcRect/>
          <a:stretch>
            <a:fillRect/>
          </a:stretch>
        </p:blipFill>
        <p:spPr>
          <a:xfrm>
            <a:off x="4343400" y="838200"/>
            <a:ext cx="4127500" cy="2320925"/>
          </a:xfrm>
        </p:spPr>
      </p:pic>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rPr>
              <a:t>Searching for truth </a:t>
            </a:r>
            <a:endParaRPr lang="en-US" dirty="0">
              <a:ea typeface="+mj-ea"/>
            </a:endParaRPr>
          </a:p>
        </p:txBody>
      </p:sp>
      <p:sp>
        <p:nvSpPr>
          <p:cNvPr id="21507" name="Content Placeholder 2"/>
          <p:cNvSpPr>
            <a:spLocks noGrp="1"/>
          </p:cNvSpPr>
          <p:nvPr>
            <p:ph idx="1"/>
          </p:nvPr>
        </p:nvSpPr>
        <p:spPr/>
        <p:txBody>
          <a:bodyPr/>
          <a:lstStyle/>
          <a:p>
            <a:pPr eaLnBrk="1" hangingPunct="1"/>
            <a:r>
              <a:rPr lang="en-US" altLang="en-US" sz="2800" smtClean="0">
                <a:ea typeface="ＭＳ Ｐゴシック" pitchFamily="34" charset="-128"/>
              </a:rPr>
              <a:t>Meeting with the priest. </a:t>
            </a:r>
            <a:r>
              <a:rPr lang="ja-JP" altLang="en-US" sz="2800" smtClean="0">
                <a:ea typeface="ＭＳ Ｐゴシック" pitchFamily="34" charset="-128"/>
              </a:rPr>
              <a:t>“</a:t>
            </a:r>
            <a:r>
              <a:rPr lang="en-US" altLang="ja-JP" sz="2800" smtClean="0">
                <a:ea typeface="ＭＳ Ｐゴシック" pitchFamily="34" charset="-128"/>
              </a:rPr>
              <a:t>I don</a:t>
            </a:r>
            <a:r>
              <a:rPr lang="ja-JP" altLang="en-US" sz="2800" smtClean="0">
                <a:ea typeface="ＭＳ Ｐゴシック" pitchFamily="34" charset="-128"/>
              </a:rPr>
              <a:t>’</a:t>
            </a:r>
            <a:r>
              <a:rPr lang="en-US" altLang="ja-JP" sz="2800" smtClean="0">
                <a:ea typeface="ＭＳ Ｐゴシック" pitchFamily="34" charset="-128"/>
              </a:rPr>
              <a:t>t need absolution. I need the truth.</a:t>
            </a:r>
            <a:r>
              <a:rPr lang="ja-JP" altLang="en-US" sz="2800" smtClean="0">
                <a:ea typeface="ＭＳ Ｐゴシック" pitchFamily="34" charset="-128"/>
              </a:rPr>
              <a:t>”</a:t>
            </a:r>
            <a:r>
              <a:rPr lang="en-US" altLang="ja-JP" sz="2800" smtClean="0">
                <a:ea typeface="ＭＳ Ｐゴシック" pitchFamily="34" charset="-128"/>
              </a:rPr>
              <a:t> (Role of Catholic church)</a:t>
            </a:r>
          </a:p>
          <a:p>
            <a:pPr eaLnBrk="1" hangingPunct="1"/>
            <a:r>
              <a:rPr lang="en-US" altLang="en-US" sz="2800" smtClean="0">
                <a:ea typeface="ＭＳ Ｐゴシック" pitchFamily="34" charset="-128"/>
              </a:rPr>
              <a:t>Meeting with the other teacher. Benitez: </a:t>
            </a:r>
            <a:r>
              <a:rPr lang="ja-JP" altLang="en-US" sz="2800" smtClean="0">
                <a:ea typeface="ＭＳ Ｐゴシック" pitchFamily="34" charset="-128"/>
              </a:rPr>
              <a:t>“</a:t>
            </a:r>
            <a:r>
              <a:rPr lang="en-US" altLang="ja-JP" sz="2800" smtClean="0">
                <a:ea typeface="ＭＳ Ｐゴシック" pitchFamily="34" charset="-128"/>
              </a:rPr>
              <a:t>It</a:t>
            </a:r>
            <a:r>
              <a:rPr lang="ja-JP" altLang="en-US" sz="2800" smtClean="0">
                <a:ea typeface="ＭＳ Ｐゴシック" pitchFamily="34" charset="-128"/>
              </a:rPr>
              <a:t>’</a:t>
            </a:r>
            <a:r>
              <a:rPr lang="en-US" altLang="ja-JP" sz="2800" smtClean="0">
                <a:ea typeface="ＭＳ Ｐゴシック" pitchFamily="34" charset="-128"/>
              </a:rPr>
              <a:t>s always easier to believe it</a:t>
            </a:r>
            <a:r>
              <a:rPr lang="ja-JP" altLang="en-US" sz="2800" smtClean="0">
                <a:ea typeface="ＭＳ Ｐゴシック" pitchFamily="34" charset="-128"/>
              </a:rPr>
              <a:t>’</a:t>
            </a:r>
            <a:r>
              <a:rPr lang="en-US" altLang="ja-JP" sz="2800" smtClean="0">
                <a:ea typeface="ＭＳ Ｐゴシック" pitchFamily="34" charset="-128"/>
              </a:rPr>
              <a:t>s impossible, right?</a:t>
            </a:r>
            <a:r>
              <a:rPr lang="ja-JP" altLang="en-US" sz="2800" smtClean="0">
                <a:ea typeface="ＭＳ Ｐゴシック" pitchFamily="34" charset="-128"/>
              </a:rPr>
              <a:t>”</a:t>
            </a:r>
            <a:r>
              <a:rPr lang="en-US" altLang="ja-JP" sz="2800" smtClean="0">
                <a:ea typeface="ＭＳ Ｐゴシック" pitchFamily="34" charset="-128"/>
              </a:rPr>
              <a:t> (Educational institutions)</a:t>
            </a:r>
          </a:p>
          <a:p>
            <a:pPr eaLnBrk="1" hangingPunct="1"/>
            <a:r>
              <a:rPr lang="en-US" altLang="en-US" sz="2800" smtClean="0">
                <a:ea typeface="ＭＳ Ｐゴシック" pitchFamily="34" charset="-128"/>
              </a:rPr>
              <a:t>Meeting with the Mothers of the Plaza de Mayo. </a:t>
            </a:r>
            <a:r>
              <a:rPr lang="ja-JP" altLang="en-US" sz="2800" smtClean="0">
                <a:ea typeface="ＭＳ Ｐゴシック" pitchFamily="34" charset="-128"/>
              </a:rPr>
              <a:t>“</a:t>
            </a:r>
            <a:r>
              <a:rPr lang="en-US" altLang="ja-JP" sz="2800" smtClean="0">
                <a:ea typeface="ＭＳ Ｐゴシック" pitchFamily="34" charset="-128"/>
              </a:rPr>
              <a:t>It</a:t>
            </a:r>
            <a:r>
              <a:rPr lang="ja-JP" altLang="en-US" sz="2800" smtClean="0">
                <a:ea typeface="ＭＳ Ｐゴシック" pitchFamily="34" charset="-128"/>
              </a:rPr>
              <a:t>’</a:t>
            </a:r>
            <a:r>
              <a:rPr lang="en-US" altLang="ja-JP" sz="2800" smtClean="0">
                <a:ea typeface="ＭＳ Ｐゴシック" pitchFamily="34" charset="-128"/>
              </a:rPr>
              <a:t>s important to remember.</a:t>
            </a:r>
            <a:r>
              <a:rPr lang="ja-JP" altLang="en-US" sz="2800" smtClean="0">
                <a:ea typeface="ＭＳ Ｐゴシック" pitchFamily="34" charset="-128"/>
              </a:rPr>
              <a:t>”</a:t>
            </a:r>
            <a:r>
              <a:rPr lang="en-US" altLang="ja-JP" sz="2800" smtClean="0">
                <a:ea typeface="ＭＳ Ｐゴシック" pitchFamily="34" charset="-128"/>
              </a:rPr>
              <a:t> (Civic participation)</a:t>
            </a:r>
          </a:p>
          <a:p>
            <a:pPr eaLnBrk="1" hangingPunct="1"/>
            <a:r>
              <a:rPr lang="en-US" altLang="en-US" sz="2800" smtClean="0">
                <a:ea typeface="ＭＳ Ｐゴシック" pitchFamily="34" charset="-128"/>
              </a:rPr>
              <a:t>Role of newspapers, photography, and memory.</a:t>
            </a:r>
          </a:p>
          <a:p>
            <a:pPr eaLnBrk="1" hangingPunct="1"/>
            <a:endParaRPr lang="en-US" altLang="en-US" sz="2800" smtClean="0">
              <a:ea typeface="ＭＳ Ｐゴシック" pitchFamily="34" charset="-128"/>
            </a:endParaRPr>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1" name="TextBox 3"/>
          <p:cNvSpPr txBox="1">
            <a:spLocks noChangeArrowheads="1"/>
          </p:cNvSpPr>
          <p:nvPr/>
        </p:nvSpPr>
        <p:spPr bwMode="auto">
          <a:xfrm>
            <a:off x="5562600" y="6310313"/>
            <a:ext cx="3352800" cy="27781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charset="0"/>
                <a:ea typeface="ＭＳ Ｐゴシック" pitchFamily="34" charset="-128"/>
              </a:defRPr>
            </a:lvl1pPr>
            <a:lvl2pPr marL="742950" indent="-285750" eaLnBrk="0" hangingPunct="0">
              <a:defRPr>
                <a:solidFill>
                  <a:schemeClr val="tx1"/>
                </a:solidFill>
                <a:latin typeface="Arial" charset="0"/>
                <a:ea typeface="ＭＳ Ｐゴシック" pitchFamily="34" charset="-128"/>
              </a:defRPr>
            </a:lvl2pPr>
            <a:lvl3pPr marL="1143000" indent="-228600" eaLnBrk="0" hangingPunct="0">
              <a:defRPr>
                <a:solidFill>
                  <a:schemeClr val="tx1"/>
                </a:solidFill>
                <a:latin typeface="Arial" charset="0"/>
                <a:ea typeface="ＭＳ Ｐゴシック" pitchFamily="34" charset="-128"/>
              </a:defRPr>
            </a:lvl3pPr>
            <a:lvl4pPr marL="1600200" indent="-228600" eaLnBrk="0" hangingPunct="0">
              <a:defRPr>
                <a:solidFill>
                  <a:schemeClr val="tx1"/>
                </a:solidFill>
                <a:latin typeface="Arial" charset="0"/>
                <a:ea typeface="ＭＳ Ｐゴシック" pitchFamily="34" charset="-128"/>
              </a:defRPr>
            </a:lvl4pPr>
            <a:lvl5pPr marL="2057400" indent="-228600" eaLnBrk="0" hangingPunct="0">
              <a:defRPr>
                <a:solidFill>
                  <a:schemeClr val="tx1"/>
                </a:solidFill>
                <a:latin typeface="Arial" charset="0"/>
                <a:ea typeface="ＭＳ Ｐゴシック" pitchFamily="34" charset="-128"/>
              </a:defRPr>
            </a:lvl5pPr>
            <a:lvl6pPr marL="2514600" indent="-228600" eaLnBrk="0" fontAlgn="base" hangingPunct="0">
              <a:spcBef>
                <a:spcPct val="0"/>
              </a:spcBef>
              <a:spcAft>
                <a:spcPct val="0"/>
              </a:spcAft>
              <a:defRPr>
                <a:solidFill>
                  <a:schemeClr val="tx1"/>
                </a:solidFill>
                <a:latin typeface="Arial" charset="0"/>
                <a:ea typeface="ＭＳ Ｐゴシック" pitchFamily="34" charset="-128"/>
              </a:defRPr>
            </a:lvl6pPr>
            <a:lvl7pPr marL="2971800" indent="-228600" eaLnBrk="0" fontAlgn="base" hangingPunct="0">
              <a:spcBef>
                <a:spcPct val="0"/>
              </a:spcBef>
              <a:spcAft>
                <a:spcPct val="0"/>
              </a:spcAft>
              <a:defRPr>
                <a:solidFill>
                  <a:schemeClr val="tx1"/>
                </a:solidFill>
                <a:latin typeface="Arial" charset="0"/>
                <a:ea typeface="ＭＳ Ｐゴシック" pitchFamily="34" charset="-128"/>
              </a:defRPr>
            </a:lvl7pPr>
            <a:lvl8pPr marL="3429000" indent="-228600" eaLnBrk="0" fontAlgn="base" hangingPunct="0">
              <a:spcBef>
                <a:spcPct val="0"/>
              </a:spcBef>
              <a:spcAft>
                <a:spcPct val="0"/>
              </a:spcAft>
              <a:defRPr>
                <a:solidFill>
                  <a:schemeClr val="tx1"/>
                </a:solidFill>
                <a:latin typeface="Arial" charset="0"/>
                <a:ea typeface="ＭＳ Ｐゴシック" pitchFamily="34" charset="-128"/>
              </a:defRPr>
            </a:lvl8pPr>
            <a:lvl9pPr marL="3886200" indent="-228600" eaLnBrk="0" fontAlgn="base" hangingPunct="0">
              <a:spcBef>
                <a:spcPct val="0"/>
              </a:spcBef>
              <a:spcAft>
                <a:spcPct val="0"/>
              </a:spcAft>
              <a:defRPr>
                <a:solidFill>
                  <a:schemeClr val="tx1"/>
                </a:solidFill>
                <a:latin typeface="Arial" charset="0"/>
                <a:ea typeface="ＭＳ Ｐゴシック" pitchFamily="34" charset="-128"/>
              </a:defRPr>
            </a:lvl9pPr>
          </a:lstStyle>
          <a:p>
            <a:pPr eaLnBrk="1" hangingPunct="1"/>
            <a:r>
              <a:rPr lang="en-US" sz="1200" dirty="0">
                <a:hlinkClick r:id="rId4"/>
              </a:rPr>
              <a:t>http://www.youtube.com/watch?v=g7LF5II0wIY</a:t>
            </a:r>
            <a:endParaRPr lang="en-US" sz="1200" dirty="0"/>
          </a:p>
        </p:txBody>
      </p:sp>
    </p:spTree>
    <p:controls>
      <mc:AlternateContent xmlns:mc="http://schemas.openxmlformats.org/markup-compatibility/2006">
        <mc:Choice xmlns:v="urn:schemas-microsoft-com:vml" Requires="v">
          <p:control spid="2053" name="ShockwaveFlash1" r:id="rId2" imgW="7314286" imgH="5180952"/>
        </mc:Choice>
        <mc:Fallback>
          <p:control name="ShockwaveFlash1" r:id="rId2" imgW="7314286" imgH="5180952">
            <p:pic>
              <p:nvPicPr>
                <p:cNvPr id="0" name="ShockwaveFlash1"/>
                <p:cNvPicPr preferRelativeResize="0">
                  <a:picLocks noChangeArrowheads="1" noChangeShapeType="1"/>
                </p:cNvPicPr>
                <p:nvPr/>
              </p:nvPicPr>
              <p:blipFill>
                <a:blip r:embed="rId5">
                  <a:extLst>
                    <a:ext uri="{28A0092B-C50C-407E-A947-70E740481C1C}">
                      <a14:useLocalDpi xmlns:a14="http://schemas.microsoft.com/office/drawing/2010/main" val="0"/>
                    </a:ext>
                  </a:extLst>
                </a:blip>
                <a:srcRect/>
                <a:stretch>
                  <a:fillRect/>
                </a:stretch>
              </p:blipFill>
              <p:spPr bwMode="auto">
                <a:xfrm>
                  <a:off x="609600" y="457200"/>
                  <a:ext cx="7848600" cy="5638800"/>
                </a:xfrm>
                <a:prstGeom prst="rect">
                  <a:avLst/>
                </a:prstGeom>
                <a:noFill/>
                <a:ln>
                  <a:noFill/>
                </a:ln>
                <a:effectLst/>
                <a:extLst>
                  <a:ext uri="{909E8E84-426E-40DD-AFC4-6F175D3DCCD1}">
                    <a14:hiddenFill xmlns:a14="http://schemas.microsoft.com/office/drawing/2010/main">
                      <a:noFill/>
                    </a14:hiddenFill>
                  </a:ext>
                  <a:ext uri="{91240B29-F687-4F45-9708-019B960494DF}">
                    <a14:hiddenLine xmlns:a14="http://schemas.microsoft.com/office/drawing/2010/main" w="9525">
                      <a:no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control>
        </mc:Fallback>
      </mc:AlternateContent>
    </p:controls>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wrap="square" lIns="91440" tIns="45720" rIns="91440" bIns="45720" numCol="1" anchorCtr="0" compatLnSpc="1">
            <a:prstTxWarp prst="textNoShape">
              <a:avLst/>
            </a:prstTxWarp>
          </a:bodyPr>
          <a:lstStyle/>
          <a:p>
            <a:pPr eaLnBrk="1" hangingPunct="1"/>
            <a:r>
              <a:rPr lang="en-US" smtClean="0">
                <a:ea typeface="ＭＳ Ｐゴシック" pitchFamily="34" charset="-128"/>
              </a:rPr>
              <a:t>Truth about her husband,  class and status</a:t>
            </a:r>
            <a:br>
              <a:rPr lang="en-US" smtClean="0">
                <a:ea typeface="ＭＳ Ｐゴシック" pitchFamily="34" charset="-128"/>
              </a:rPr>
            </a:br>
            <a:r>
              <a:rPr lang="en-US" smtClean="0">
                <a:ea typeface="ＭＳ Ｐゴシック" pitchFamily="34" charset="-128"/>
              </a:rPr>
              <a:t/>
            </a:r>
            <a:br>
              <a:rPr lang="en-US" smtClean="0">
                <a:ea typeface="ＭＳ Ｐゴシック" pitchFamily="34" charset="-128"/>
              </a:rPr>
            </a:br>
            <a:endParaRPr lang="en-US" smtClean="0">
              <a:ea typeface="ＭＳ Ｐゴシック" pitchFamily="34" charset="-128"/>
            </a:endParaRPr>
          </a:p>
        </p:txBody>
      </p:sp>
      <p:sp>
        <p:nvSpPr>
          <p:cNvPr id="22531" name="Content Placeholder 2"/>
          <p:cNvSpPr>
            <a:spLocks noGrp="1"/>
          </p:cNvSpPr>
          <p:nvPr>
            <p:ph idx="1"/>
          </p:nvPr>
        </p:nvSpPr>
        <p:spPr>
          <a:xfrm>
            <a:off x="609600" y="1981200"/>
            <a:ext cx="7772400" cy="4572000"/>
          </a:xfrm>
        </p:spPr>
        <p:txBody>
          <a:bodyPr/>
          <a:lstStyle/>
          <a:p>
            <a:pPr eaLnBrk="1" hangingPunct="1"/>
            <a:r>
              <a:rPr lang="en-US" altLang="en-US" smtClean="0">
                <a:ea typeface="ＭＳ Ｐゴシック" pitchFamily="34" charset="-128"/>
              </a:rPr>
              <a:t>Works for a high-powered company</a:t>
            </a:r>
          </a:p>
          <a:p>
            <a:pPr eaLnBrk="1" hangingPunct="1"/>
            <a:r>
              <a:rPr lang="en-US" altLang="en-US" smtClean="0">
                <a:ea typeface="ＭＳ Ｐゴシック" pitchFamily="34" charset="-128"/>
              </a:rPr>
              <a:t>His job allows them to have an upper middle class lifestyle and the adopted daughter</a:t>
            </a:r>
          </a:p>
          <a:p>
            <a:pPr eaLnBrk="1" hangingPunct="1"/>
            <a:r>
              <a:rPr lang="en-US" altLang="en-US" smtClean="0">
                <a:ea typeface="ＭＳ Ｐゴシック" pitchFamily="34" charset="-128"/>
              </a:rPr>
              <a:t>Her family structure sets up privilege</a:t>
            </a:r>
          </a:p>
          <a:p>
            <a:pPr eaLnBrk="1" hangingPunct="1"/>
            <a:r>
              <a:rPr lang="ja-JP" altLang="en-US" smtClean="0">
                <a:ea typeface="ＭＳ Ｐゴシック" pitchFamily="34" charset="-128"/>
              </a:rPr>
              <a:t>“</a:t>
            </a:r>
            <a:r>
              <a:rPr lang="en-US" altLang="ja-JP" smtClean="0">
                <a:ea typeface="ＭＳ Ｐゴシック" pitchFamily="34" charset="-128"/>
              </a:rPr>
              <a:t>The foreign debt and the corruption…</a:t>
            </a:r>
          </a:p>
          <a:p>
            <a:pPr eaLnBrk="1" hangingPunct="1"/>
            <a:endParaRPr lang="en-US" altLang="en-US" smtClean="0">
              <a:ea typeface="ＭＳ Ｐゴシック" pitchFamily="34" charset="-128"/>
            </a:endParaRPr>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eaLnBrk="1" hangingPunct="1">
              <a:defRPr/>
            </a:pPr>
            <a:r>
              <a:rPr lang="en-US" dirty="0" smtClean="0">
                <a:ea typeface="+mj-ea"/>
              </a:rPr>
              <a:t>Multinational business</a:t>
            </a:r>
            <a:endParaRPr lang="en-US" dirty="0">
              <a:ea typeface="+mj-ea"/>
            </a:endParaRPr>
          </a:p>
        </p:txBody>
      </p:sp>
      <p:sp>
        <p:nvSpPr>
          <p:cNvPr id="23555" name="Content Placeholder 2"/>
          <p:cNvSpPr>
            <a:spLocks noGrp="1"/>
          </p:cNvSpPr>
          <p:nvPr>
            <p:ph idx="1"/>
          </p:nvPr>
        </p:nvSpPr>
        <p:spPr/>
        <p:txBody>
          <a:bodyPr/>
          <a:lstStyle/>
          <a:p>
            <a:pPr eaLnBrk="1" hangingPunct="1"/>
            <a:r>
              <a:rPr lang="en-US" altLang="en-US" smtClean="0">
                <a:ea typeface="ＭＳ Ｐゴシック" pitchFamily="34" charset="-128"/>
              </a:rPr>
              <a:t>Roberto works in a confusing world of  business ventures. Travels outside the country.</a:t>
            </a:r>
          </a:p>
          <a:p>
            <a:pPr eaLnBrk="1" hangingPunct="1"/>
            <a:r>
              <a:rPr lang="en-US" altLang="en-US" smtClean="0">
                <a:ea typeface="ＭＳ Ｐゴシック" pitchFamily="34" charset="-128"/>
              </a:rPr>
              <a:t>Connections to the military government</a:t>
            </a:r>
          </a:p>
          <a:p>
            <a:pPr eaLnBrk="1" hangingPunct="1"/>
            <a:r>
              <a:rPr lang="en-US" altLang="en-US" smtClean="0">
                <a:ea typeface="ＭＳ Ｐゴシック" pitchFamily="34" charset="-128"/>
              </a:rPr>
              <a:t>Questions about corruption</a:t>
            </a:r>
          </a:p>
          <a:p>
            <a:pPr eaLnBrk="1" hangingPunct="1"/>
            <a:r>
              <a:rPr lang="en-US" altLang="en-US" smtClean="0">
                <a:ea typeface="ＭＳ Ｐゴシック" pitchFamily="34" charset="-128"/>
              </a:rPr>
              <a:t>Associate disappears</a:t>
            </a:r>
          </a:p>
          <a:p>
            <a:pPr eaLnBrk="1" hangingPunct="1"/>
            <a:r>
              <a:rPr lang="en-US" altLang="en-US" smtClean="0">
                <a:ea typeface="ＭＳ Ｐゴシック" pitchFamily="34" charset="-128"/>
              </a:rPr>
              <a:t>Co-workers from the United States or Europe</a:t>
            </a:r>
          </a:p>
          <a:p>
            <a:pPr eaLnBrk="1" hangingPunct="1"/>
            <a:r>
              <a:rPr lang="en-US" altLang="en-US" smtClean="0">
                <a:ea typeface="ＭＳ Ｐゴシック" pitchFamily="34" charset="-128"/>
              </a:rPr>
              <a:t>Roberto’s family questions the ethics of his work</a:t>
            </a:r>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What is the connection between business and the disappeared?</a:t>
            </a:r>
            <a:endParaRPr lang="en-US" dirty="0">
              <a:ea typeface="+mj-ea"/>
            </a:endParaRPr>
          </a:p>
        </p:txBody>
      </p:sp>
      <p:sp>
        <p:nvSpPr>
          <p:cNvPr id="24579" name="Content Placeholder 2"/>
          <p:cNvSpPr>
            <a:spLocks noGrp="1"/>
          </p:cNvSpPr>
          <p:nvPr>
            <p:ph idx="1"/>
          </p:nvPr>
        </p:nvSpPr>
        <p:spPr>
          <a:xfrm>
            <a:off x="914400" y="2667000"/>
            <a:ext cx="7696200" cy="2971800"/>
          </a:xfrm>
        </p:spPr>
        <p:txBody>
          <a:bodyPr/>
          <a:lstStyle/>
          <a:p>
            <a:r>
              <a:rPr lang="en-US" altLang="en-US" smtClean="0">
                <a:ea typeface="ＭＳ Ｐゴシック" pitchFamily="34" charset="-128"/>
              </a:rPr>
              <a:t>Military rule in Argentina, Chile, and other countries in the 1970s</a:t>
            </a:r>
          </a:p>
          <a:p>
            <a:r>
              <a:rPr lang="en-US" altLang="en-US" smtClean="0">
                <a:ea typeface="ＭＳ Ｐゴシック" pitchFamily="34" charset="-128"/>
              </a:rPr>
              <a:t>Free-market business policies; in Chile supported by Milton Friedman</a:t>
            </a:r>
          </a:p>
          <a:p>
            <a:r>
              <a:rPr lang="en-US" altLang="en-US" smtClean="0">
                <a:ea typeface="ＭＳ Ｐゴシック" pitchFamily="34" charset="-128"/>
              </a:rPr>
              <a:t>Crisis created by the coup and subsequent human rights violations went hand in hand with crisis necessary for economic shock.</a:t>
            </a:r>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4825" y="512763"/>
            <a:ext cx="7772400" cy="914400"/>
          </a:xfrm>
        </p:spPr>
        <p:txBody>
          <a:bodyPr/>
          <a:lstStyle/>
          <a:p>
            <a:pPr>
              <a:defRPr/>
            </a:pPr>
            <a:r>
              <a:rPr lang="en-US" dirty="0" smtClean="0">
                <a:ea typeface="+mj-ea"/>
              </a:rPr>
              <a:t>State Terror and Ideology</a:t>
            </a:r>
            <a:endParaRPr lang="en-US" dirty="0">
              <a:ea typeface="+mj-ea"/>
            </a:endParaRPr>
          </a:p>
        </p:txBody>
      </p:sp>
      <p:sp>
        <p:nvSpPr>
          <p:cNvPr id="25603" name="Text Placeholder 2"/>
          <p:cNvSpPr>
            <a:spLocks noGrp="1"/>
          </p:cNvSpPr>
          <p:nvPr>
            <p:ph type="body" idx="1"/>
          </p:nvPr>
        </p:nvSpPr>
        <p:spPr>
          <a:xfrm>
            <a:off x="457200" y="1809750"/>
            <a:ext cx="4040188" cy="639763"/>
          </a:xfrm>
        </p:spPr>
        <p:txBody>
          <a:bodyPr/>
          <a:lstStyle/>
          <a:p>
            <a:pPr marL="73025"/>
            <a:r>
              <a:rPr lang="en-US" altLang="en-US" sz="3200" smtClean="0">
                <a:ea typeface="ＭＳ Ｐゴシック" pitchFamily="34" charset="-128"/>
              </a:rPr>
              <a:t>SHOCK</a:t>
            </a:r>
          </a:p>
        </p:txBody>
      </p:sp>
      <p:sp>
        <p:nvSpPr>
          <p:cNvPr id="25604" name="Text Placeholder 3"/>
          <p:cNvSpPr>
            <a:spLocks noGrp="1"/>
          </p:cNvSpPr>
          <p:nvPr>
            <p:ph type="body" sz="half" idx="3"/>
          </p:nvPr>
        </p:nvSpPr>
        <p:spPr>
          <a:xfrm>
            <a:off x="4645025" y="1809750"/>
            <a:ext cx="4041775" cy="639763"/>
          </a:xfrm>
        </p:spPr>
        <p:txBody>
          <a:bodyPr/>
          <a:lstStyle/>
          <a:p>
            <a:pPr marL="73025"/>
            <a:r>
              <a:rPr lang="en-US" altLang="en-US" sz="3200" smtClean="0">
                <a:ea typeface="ＭＳ Ｐゴシック" pitchFamily="34" charset="-128"/>
              </a:rPr>
              <a:t>UNFETTERED MARKET</a:t>
            </a:r>
          </a:p>
        </p:txBody>
      </p:sp>
      <p:sp>
        <p:nvSpPr>
          <p:cNvPr id="25605" name="Content Placeholder 4"/>
          <p:cNvSpPr>
            <a:spLocks noGrp="1"/>
          </p:cNvSpPr>
          <p:nvPr>
            <p:ph sz="quarter" idx="2"/>
          </p:nvPr>
        </p:nvSpPr>
        <p:spPr>
          <a:xfrm>
            <a:off x="457200" y="2438400"/>
            <a:ext cx="4040188" cy="3959225"/>
          </a:xfrm>
        </p:spPr>
        <p:txBody>
          <a:bodyPr/>
          <a:lstStyle/>
          <a:p>
            <a:pPr lvl="1"/>
            <a:r>
              <a:rPr lang="en-US" altLang="en-US" sz="3200" smtClean="0">
                <a:ea typeface="ＭＳ Ｐゴシック" pitchFamily="34" charset="-128"/>
              </a:rPr>
              <a:t>Human rights violations.</a:t>
            </a:r>
          </a:p>
          <a:p>
            <a:pPr lvl="1"/>
            <a:r>
              <a:rPr lang="en-US" altLang="en-US" sz="3200" smtClean="0">
                <a:ea typeface="ＭＳ Ｐゴシック" pitchFamily="34" charset="-128"/>
              </a:rPr>
              <a:t>Military attack</a:t>
            </a:r>
          </a:p>
          <a:p>
            <a:pPr lvl="1"/>
            <a:r>
              <a:rPr lang="en-US" altLang="en-US" sz="3200" smtClean="0">
                <a:ea typeface="ＭＳ Ｐゴシック" pitchFamily="34" charset="-128"/>
              </a:rPr>
              <a:t>Torture sites</a:t>
            </a:r>
          </a:p>
        </p:txBody>
      </p:sp>
      <p:sp>
        <p:nvSpPr>
          <p:cNvPr id="25606" name="Content Placeholder 5"/>
          <p:cNvSpPr>
            <a:spLocks noGrp="1"/>
          </p:cNvSpPr>
          <p:nvPr>
            <p:ph sz="quarter" idx="4"/>
          </p:nvPr>
        </p:nvSpPr>
        <p:spPr>
          <a:xfrm>
            <a:off x="4648200" y="2667000"/>
            <a:ext cx="4041775" cy="3959225"/>
          </a:xfrm>
        </p:spPr>
        <p:txBody>
          <a:bodyPr/>
          <a:lstStyle/>
          <a:p>
            <a:r>
              <a:rPr lang="en-US" altLang="en-US" sz="3200" smtClean="0">
                <a:ea typeface="ＭＳ Ｐゴシック" pitchFamily="34" charset="-128"/>
              </a:rPr>
              <a:t>Cuts in government services, including education</a:t>
            </a:r>
          </a:p>
          <a:p>
            <a:r>
              <a:rPr lang="en-US" altLang="en-US" sz="3200" smtClean="0">
                <a:ea typeface="ＭＳ Ｐゴシック" pitchFamily="34" charset="-128"/>
              </a:rPr>
              <a:t>International companies </a:t>
            </a:r>
          </a:p>
          <a:p>
            <a:r>
              <a:rPr lang="en-US" altLang="en-US" sz="3200" smtClean="0">
                <a:ea typeface="ＭＳ Ｐゴシック" pitchFamily="34" charset="-128"/>
              </a:rPr>
              <a:t>Decrease in  regulation of businesses</a:t>
            </a:r>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The Shock Doctrine</a:t>
            </a:r>
            <a:endParaRPr lang="en-US" dirty="0">
              <a:ea typeface="+mj-ea"/>
            </a:endParaRPr>
          </a:p>
        </p:txBody>
      </p:sp>
      <p:sp>
        <p:nvSpPr>
          <p:cNvPr id="26627" name="Content Placeholder 2"/>
          <p:cNvSpPr>
            <a:spLocks noGrp="1"/>
          </p:cNvSpPr>
          <p:nvPr>
            <p:ph idx="1"/>
          </p:nvPr>
        </p:nvSpPr>
        <p:spPr>
          <a:xfrm>
            <a:off x="914400" y="1447800"/>
            <a:ext cx="7772400" cy="4572000"/>
          </a:xfrm>
        </p:spPr>
        <p:txBody>
          <a:bodyPr/>
          <a:lstStyle/>
          <a:p>
            <a:r>
              <a:rPr lang="en-US" altLang="en-US" sz="3200" smtClean="0">
                <a:ea typeface="ＭＳ Ｐゴシック" pitchFamily="34" charset="-128"/>
              </a:rPr>
              <a:t>Naomi Klein on the past four decades:</a:t>
            </a:r>
          </a:p>
          <a:p>
            <a:r>
              <a:rPr lang="ja-JP" altLang="en-US" sz="3200" smtClean="0">
                <a:ea typeface="ＭＳ Ｐゴシック" pitchFamily="34" charset="-128"/>
              </a:rPr>
              <a:t>“</a:t>
            </a:r>
            <a:r>
              <a:rPr lang="en-US" altLang="ja-JP" sz="3200" smtClean="0">
                <a:ea typeface="ＭＳ Ｐゴシック" pitchFamily="34" charset="-128"/>
              </a:rPr>
              <a:t>Some of the most infamous human rights violations of this era, which have tended to be viewed as sadistic acts carried out by antidemocratic regimes, were in fact either committed with the deliberate intent of terrorizing the public or actively harnessed to prepare the ground for the introduction of radical free-market </a:t>
            </a:r>
            <a:r>
              <a:rPr lang="ja-JP" altLang="en-US" sz="3200" smtClean="0">
                <a:ea typeface="ＭＳ Ｐゴシック" pitchFamily="34" charset="-128"/>
              </a:rPr>
              <a:t>‘</a:t>
            </a:r>
            <a:r>
              <a:rPr lang="en-US" altLang="ja-JP" sz="3200" smtClean="0">
                <a:ea typeface="ＭＳ Ｐゴシック" pitchFamily="34" charset="-128"/>
              </a:rPr>
              <a:t>reforms.</a:t>
            </a:r>
            <a:r>
              <a:rPr lang="ja-JP" altLang="en-US" sz="3200" smtClean="0">
                <a:ea typeface="ＭＳ Ｐゴシック" pitchFamily="34" charset="-128"/>
              </a:rPr>
              <a:t>’”</a:t>
            </a:r>
            <a:r>
              <a:rPr lang="en-US" altLang="ja-JP" sz="3200" smtClean="0">
                <a:ea typeface="ＭＳ Ｐゴシック" pitchFamily="34" charset="-128"/>
              </a:rPr>
              <a:t> (11)</a:t>
            </a:r>
            <a:endParaRPr lang="en-US" altLang="en-US" sz="3200" smtClean="0">
              <a:ea typeface="ＭＳ Ｐゴシック" pitchFamily="34" charset="-128"/>
            </a:endParaRPr>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Torture as Metaphor</a:t>
            </a:r>
            <a:endParaRPr lang="en-US" dirty="0">
              <a:ea typeface="+mj-ea"/>
            </a:endParaRPr>
          </a:p>
        </p:txBody>
      </p:sp>
      <p:sp>
        <p:nvSpPr>
          <p:cNvPr id="27651" name="Content Placeholder 2"/>
          <p:cNvSpPr>
            <a:spLocks noGrp="1"/>
          </p:cNvSpPr>
          <p:nvPr>
            <p:ph idx="1"/>
          </p:nvPr>
        </p:nvSpPr>
        <p:spPr/>
        <p:txBody>
          <a:bodyPr/>
          <a:lstStyle/>
          <a:p>
            <a:r>
              <a:rPr lang="ja-JP" altLang="en-US" sz="3200" smtClean="0">
                <a:ea typeface="ＭＳ Ｐゴシック" pitchFamily="34" charset="-128"/>
              </a:rPr>
              <a:t>“</a:t>
            </a:r>
            <a:r>
              <a:rPr lang="en-US" altLang="ja-JP" sz="3200" smtClean="0">
                <a:ea typeface="ＭＳ Ｐゴシック" pitchFamily="34" charset="-128"/>
              </a:rPr>
              <a:t>From Chile to China to Iraq, torture has been a silent partner in the global free-market crusade. But torture is more than a tool used to enforce unwanted policies on rebellious peoples; it is also a metaphor of the shock doctrine</a:t>
            </a:r>
            <a:r>
              <a:rPr lang="ja-JP" altLang="en-US" sz="3200" smtClean="0">
                <a:ea typeface="ＭＳ Ｐゴシック" pitchFamily="34" charset="-128"/>
              </a:rPr>
              <a:t>’</a:t>
            </a:r>
            <a:r>
              <a:rPr lang="en-US" altLang="ja-JP" sz="3200" smtClean="0">
                <a:ea typeface="ＭＳ Ｐゴシック" pitchFamily="34" charset="-128"/>
              </a:rPr>
              <a:t>s underlying logic.</a:t>
            </a:r>
            <a:r>
              <a:rPr lang="ja-JP" altLang="en-US" sz="3200" smtClean="0">
                <a:ea typeface="ＭＳ Ｐゴシック" pitchFamily="34" charset="-128"/>
              </a:rPr>
              <a:t>”</a:t>
            </a:r>
            <a:r>
              <a:rPr lang="en-US" altLang="ja-JP" sz="3200" smtClean="0">
                <a:ea typeface="ＭＳ Ｐゴシック" pitchFamily="34" charset="-128"/>
              </a:rPr>
              <a:t> (19) – Klein, </a:t>
            </a:r>
            <a:r>
              <a:rPr lang="en-US" altLang="ja-JP" sz="3200" i="1" smtClean="0">
                <a:ea typeface="ＭＳ Ｐゴシック" pitchFamily="34" charset="-128"/>
              </a:rPr>
              <a:t>The Shock Doctrine</a:t>
            </a:r>
            <a:endParaRPr lang="en-US" altLang="en-US" sz="3200" smtClean="0">
              <a:ea typeface="ＭＳ Ｐゴシック" pitchFamily="34" charset="-128"/>
            </a:endParaRPr>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defRPr/>
            </a:pPr>
            <a:r>
              <a:rPr lang="en-US" dirty="0" smtClean="0">
                <a:ea typeface="+mj-ea"/>
              </a:rPr>
              <a:t>Long View of History</a:t>
            </a:r>
            <a:endParaRPr lang="en-US" dirty="0">
              <a:ea typeface="+mj-ea"/>
            </a:endParaRPr>
          </a:p>
        </p:txBody>
      </p:sp>
      <p:sp>
        <p:nvSpPr>
          <p:cNvPr id="28675" name="Content Placeholder 2"/>
          <p:cNvSpPr>
            <a:spLocks noGrp="1"/>
          </p:cNvSpPr>
          <p:nvPr>
            <p:ph idx="1"/>
          </p:nvPr>
        </p:nvSpPr>
        <p:spPr/>
        <p:txBody>
          <a:bodyPr/>
          <a:lstStyle/>
          <a:p>
            <a:r>
              <a:rPr lang="en-US" altLang="en-US" sz="3200" smtClean="0">
                <a:ea typeface="ＭＳ Ｐゴシック" pitchFamily="34" charset="-128"/>
              </a:rPr>
              <a:t>Argentina and the War on Terror not as isolated acts</a:t>
            </a:r>
          </a:p>
          <a:p>
            <a:r>
              <a:rPr lang="en-US" altLang="en-US" sz="3200" smtClean="0">
                <a:ea typeface="ＭＳ Ｐゴシック" pitchFamily="34" charset="-128"/>
              </a:rPr>
              <a:t>A continuum of war actions tied to global changes in the late 20</a:t>
            </a:r>
            <a:r>
              <a:rPr lang="en-US" altLang="en-US" sz="3200" baseline="30000" smtClean="0">
                <a:ea typeface="ＭＳ Ｐゴシック" pitchFamily="34" charset="-128"/>
              </a:rPr>
              <a:t>th</a:t>
            </a:r>
            <a:r>
              <a:rPr lang="en-US" altLang="en-US" sz="3200" smtClean="0">
                <a:ea typeface="ＭＳ Ｐゴシック" pitchFamily="34" charset="-128"/>
              </a:rPr>
              <a:t> and early 21</a:t>
            </a:r>
            <a:r>
              <a:rPr lang="en-US" altLang="en-US" sz="3200" baseline="30000" smtClean="0">
                <a:ea typeface="ＭＳ Ｐゴシック" pitchFamily="34" charset="-128"/>
              </a:rPr>
              <a:t>st</a:t>
            </a:r>
            <a:r>
              <a:rPr lang="en-US" altLang="en-US" sz="3200" smtClean="0">
                <a:ea typeface="ＭＳ Ｐゴシック" pitchFamily="34" charset="-128"/>
              </a:rPr>
              <a:t> century</a:t>
            </a:r>
          </a:p>
          <a:p>
            <a:r>
              <a:rPr lang="en-US" altLang="en-US" sz="3200" smtClean="0">
                <a:ea typeface="ＭＳ Ｐゴシック" pitchFamily="34" charset="-128"/>
              </a:rPr>
              <a:t>Torture as integral to Dirty Wars, a process that brings together violence and signification </a:t>
            </a: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Metro">
  <a:themeElements>
    <a:clrScheme name="Metro">
      <a:dk1>
        <a:sysClr val="windowText" lastClr="000000"/>
      </a:dk1>
      <a:lt1>
        <a:sysClr val="window" lastClr="FFFFFF"/>
      </a:lt1>
      <a:dk2>
        <a:srgbClr val="4E5B6F"/>
      </a:dk2>
      <a:lt2>
        <a:srgbClr val="D6ECFF"/>
      </a:lt2>
      <a:accent1>
        <a:srgbClr val="7FD13B"/>
      </a:accent1>
      <a:accent2>
        <a:srgbClr val="EA157A"/>
      </a:accent2>
      <a:accent3>
        <a:srgbClr val="FEB80A"/>
      </a:accent3>
      <a:accent4>
        <a:srgbClr val="00ADDC"/>
      </a:accent4>
      <a:accent5>
        <a:srgbClr val="738AC8"/>
      </a:accent5>
      <a:accent6>
        <a:srgbClr val="1AB39F"/>
      </a:accent6>
      <a:hlink>
        <a:srgbClr val="EB8803"/>
      </a:hlink>
      <a:folHlink>
        <a:srgbClr val="5F7791"/>
      </a:folHlink>
    </a:clrScheme>
    <a:fontScheme name="Metro">
      <a:majorFont>
        <a:latin typeface="Consolas"/>
        <a:ea typeface=""/>
        <a:cs typeface=""/>
        <a:font script="Jpan" typeface="HG丸ｺﾞｼｯｸM-PRO"/>
        <a:font script="Hang" typeface="HY중고딕"/>
        <a:font script="Hans" typeface="华文楷体"/>
        <a:font script="Hant" typeface="新細明體"/>
        <a:font script="Arab" typeface="Tahoma"/>
        <a:font script="Hebr" typeface="Levenim MT"/>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Corbel"/>
        <a:ea typeface=""/>
        <a:cs typeface=""/>
        <a:font script="Jpan" typeface="HGｺﾞｼｯｸM"/>
        <a:font script="Hang" typeface="맑은 고딕"/>
        <a:font script="Hans" typeface="宋体"/>
        <a:font script="Hant" typeface="新細明體"/>
        <a:font script="Arab" typeface="Tahoma"/>
        <a:font script="Hebr" typeface="Miriam"/>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inorFont>
    </a:fontScheme>
    <a:fmtScheme name="Metro">
      <a:fillStyleLst>
        <a:solidFill>
          <a:schemeClr val="phClr"/>
        </a:solidFill>
        <a:gradFill rotWithShape="1">
          <a:gsLst>
            <a:gs pos="0">
              <a:schemeClr val="phClr">
                <a:tint val="25000"/>
                <a:satMod val="125000"/>
              </a:schemeClr>
            </a:gs>
            <a:gs pos="40000">
              <a:schemeClr val="phClr">
                <a:tint val="55000"/>
                <a:satMod val="130000"/>
              </a:schemeClr>
            </a:gs>
            <a:gs pos="50000">
              <a:schemeClr val="phClr">
                <a:tint val="59000"/>
                <a:satMod val="130000"/>
              </a:schemeClr>
            </a:gs>
            <a:gs pos="65000">
              <a:schemeClr val="phClr">
                <a:tint val="55000"/>
                <a:satMod val="130000"/>
              </a:schemeClr>
            </a:gs>
            <a:gs pos="100000">
              <a:schemeClr val="phClr">
                <a:tint val="20000"/>
                <a:satMod val="125000"/>
              </a:schemeClr>
            </a:gs>
          </a:gsLst>
          <a:lin ang="5400000" scaled="0"/>
        </a:gradFill>
        <a:gradFill rotWithShape="1">
          <a:gsLst>
            <a:gs pos="0">
              <a:schemeClr val="phClr">
                <a:tint val="48000"/>
                <a:satMod val="138000"/>
              </a:schemeClr>
            </a:gs>
            <a:gs pos="25000">
              <a:schemeClr val="phClr">
                <a:tint val="85000"/>
              </a:schemeClr>
            </a:gs>
            <a:gs pos="40000">
              <a:schemeClr val="phClr">
                <a:tint val="92000"/>
              </a:schemeClr>
            </a:gs>
            <a:gs pos="50000">
              <a:schemeClr val="phClr">
                <a:tint val="93000"/>
              </a:schemeClr>
            </a:gs>
            <a:gs pos="60000">
              <a:schemeClr val="phClr">
                <a:tint val="92000"/>
              </a:schemeClr>
            </a:gs>
            <a:gs pos="75000">
              <a:schemeClr val="phClr">
                <a:tint val="83000"/>
                <a:satMod val="108000"/>
              </a:schemeClr>
            </a:gs>
            <a:gs pos="100000">
              <a:schemeClr val="phClr">
                <a:tint val="48000"/>
                <a:satMod val="150000"/>
              </a:schemeClr>
            </a:gs>
          </a:gsLst>
          <a:lin ang="5400000" scaled="0"/>
        </a:gradFill>
      </a:fillStyleLst>
      <a:lnStyleLst>
        <a:ln w="12000" cap="flat" cmpd="sng" algn="ctr">
          <a:solidFill>
            <a:schemeClr val="phClr"/>
          </a:solidFill>
          <a:prstDash val="solid"/>
        </a:ln>
        <a:ln w="19050" cap="flat" cmpd="sng" algn="ctr">
          <a:solidFill>
            <a:schemeClr val="phClr"/>
          </a:solidFill>
          <a:prstDash val="solid"/>
        </a:ln>
        <a:ln w="38100" cap="flat" cmpd="sng" algn="ctr">
          <a:solidFill>
            <a:schemeClr val="phClr"/>
          </a:solidFill>
          <a:prstDash val="solid"/>
        </a:ln>
      </a:lnStyleLst>
      <a:effectStyleLst>
        <a:effectStyle>
          <a:effectLst>
            <a:glow rad="63500">
              <a:schemeClr val="phClr">
                <a:alpha val="45000"/>
                <a:satMod val="120000"/>
              </a:schemeClr>
            </a:glow>
          </a:effectLst>
        </a:effectStyle>
        <a:effectStyle>
          <a:effectLst>
            <a:glow rad="63500">
              <a:schemeClr val="phClr">
                <a:alpha val="45000"/>
                <a:satMod val="120000"/>
              </a:schemeClr>
            </a:glow>
          </a:effectLst>
          <a:scene3d>
            <a:camera prst="orthographicFront" fov="0">
              <a:rot lat="0" lon="0" rev="0"/>
            </a:camera>
            <a:lightRig rig="brightRoom" dir="tl">
              <a:rot lat="0" lon="0" rev="8700000"/>
            </a:lightRig>
          </a:scene3d>
          <a:sp3d>
            <a:bevelT w="0" h="0"/>
            <a:contourClr>
              <a:schemeClr val="phClr">
                <a:tint val="70000"/>
              </a:schemeClr>
            </a:contourClr>
          </a:sp3d>
        </a:effectStyle>
        <a:effectStyle>
          <a:effectLst>
            <a:glow rad="101500">
              <a:schemeClr val="phClr">
                <a:alpha val="42000"/>
                <a:satMod val="120000"/>
              </a:schemeClr>
            </a:glow>
          </a:effectLst>
          <a:scene3d>
            <a:camera prst="orthographicFront" fov="0">
              <a:rot lat="0" lon="0" rev="0"/>
            </a:camera>
            <a:lightRig rig="glow" dir="t">
              <a:rot lat="0" lon="0" rev="4800000"/>
            </a:lightRig>
          </a:scene3d>
          <a:sp3d prstMaterial="powder">
            <a:bevelT w="50800" h="50800"/>
            <a:contourClr>
              <a:schemeClr val="phClr"/>
            </a:contourClr>
          </a:sp3d>
        </a:effectStyle>
      </a:effectStyleLst>
      <a:bgFillStyleLst>
        <a:solidFill>
          <a:schemeClr val="phClr"/>
        </a:solidFill>
        <a:gradFill rotWithShape="1">
          <a:gsLst>
            <a:gs pos="0">
              <a:schemeClr val="bg1">
                <a:shade val="100000"/>
                <a:satMod val="150000"/>
              </a:schemeClr>
            </a:gs>
            <a:gs pos="65000">
              <a:schemeClr val="bg1">
                <a:shade val="90000"/>
                <a:satMod val="375000"/>
              </a:schemeClr>
            </a:gs>
            <a:gs pos="100000">
              <a:schemeClr val="phClr">
                <a:tint val="88000"/>
                <a:satMod val="400000"/>
              </a:schemeClr>
            </a:gs>
          </a:gsLst>
          <a:lin ang="5400000" scaled="0"/>
        </a:gradFill>
        <a:blipFill>
          <a:blip xmlns:r="http://schemas.openxmlformats.org/officeDocument/2006/relationships" r:embed="rId1">
            <a:duotone>
              <a:schemeClr val="phClr">
                <a:shade val="40000"/>
                <a:satMod val="180000"/>
              </a:schemeClr>
              <a:schemeClr val="phClr">
                <a:tint val="90000"/>
                <a:satMod val="200000"/>
              </a:schemeClr>
            </a:duotone>
          </a:blip>
          <a:tile tx="0" ty="0" sx="80000" sy="80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Metro</Template>
  <TotalTime>584</TotalTime>
  <Words>820</Words>
  <Application>Microsoft Office PowerPoint</Application>
  <PresentationFormat>On-screen Show (4:3)</PresentationFormat>
  <Paragraphs>86</Paragraphs>
  <Slides>21</Slides>
  <Notes>1</Notes>
  <HiddenSlides>0</HiddenSlides>
  <MMClips>0</MMClips>
  <ScaleCrop>false</ScaleCrop>
  <HeadingPairs>
    <vt:vector size="4" baseType="variant">
      <vt:variant>
        <vt:lpstr>Theme</vt:lpstr>
      </vt:variant>
      <vt:variant>
        <vt:i4>1</vt:i4>
      </vt:variant>
      <vt:variant>
        <vt:lpstr>Slide Titles</vt:lpstr>
      </vt:variant>
      <vt:variant>
        <vt:i4>21</vt:i4>
      </vt:variant>
    </vt:vector>
  </HeadingPairs>
  <TitlesOfParts>
    <vt:vector size="22" baseType="lpstr">
      <vt:lpstr>Metro</vt:lpstr>
      <vt:lpstr>From argentina to the  war on terror</vt:lpstr>
      <vt:lpstr>Alicia Partnoy</vt:lpstr>
      <vt:lpstr>How to tell her story?</vt:lpstr>
      <vt:lpstr>Testimony -- Testimonio (testimonial fiction)</vt:lpstr>
      <vt:lpstr>Rain and freedom</vt:lpstr>
      <vt:lpstr>Containing the rain</vt:lpstr>
      <vt:lpstr>Confronting the Dirty War</vt:lpstr>
      <vt:lpstr>Views of History –  The Official Story</vt:lpstr>
      <vt:lpstr>Writing History</vt:lpstr>
      <vt:lpstr> </vt:lpstr>
      <vt:lpstr>Role of Memory?</vt:lpstr>
      <vt:lpstr>Motherhood?</vt:lpstr>
      <vt:lpstr>Searching for truth </vt:lpstr>
      <vt:lpstr>PowerPoint Presentation</vt:lpstr>
      <vt:lpstr>Truth about her husband,  class and status  </vt:lpstr>
      <vt:lpstr>Multinational business</vt:lpstr>
      <vt:lpstr>What is the connection between business and the disappeared?</vt:lpstr>
      <vt:lpstr>State Terror and Ideology</vt:lpstr>
      <vt:lpstr>The Shock Doctrine</vt:lpstr>
      <vt:lpstr>Torture as Metaphor</vt:lpstr>
      <vt:lpstr>Long View of History</vt:lpstr>
    </vt:vector>
  </TitlesOfParts>
  <Company>Microsoft</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From argentina to the  war on terror</dc:title>
  <dc:creator>rlazo</dc:creator>
  <cp:lastModifiedBy>AH</cp:lastModifiedBy>
  <cp:revision>72</cp:revision>
  <dcterms:created xsi:type="dcterms:W3CDTF">2014-02-16T01:36:42Z</dcterms:created>
  <dcterms:modified xsi:type="dcterms:W3CDTF">2014-02-20T03:44:20Z</dcterms:modified>
</cp:coreProperties>
</file>